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6"/>
  </p:notesMasterIdLst>
  <p:sldIdLst>
    <p:sldId id="256" r:id="rId5"/>
    <p:sldId id="346" r:id="rId6"/>
    <p:sldId id="272" r:id="rId7"/>
    <p:sldId id="445" r:id="rId8"/>
    <p:sldId id="446" r:id="rId9"/>
    <p:sldId id="350" r:id="rId10"/>
    <p:sldId id="340" r:id="rId11"/>
    <p:sldId id="444" r:id="rId12"/>
    <p:sldId id="314" r:id="rId13"/>
    <p:sldId id="278" r:id="rId14"/>
    <p:sldId id="301" r:id="rId15"/>
    <p:sldId id="347" r:id="rId16"/>
    <p:sldId id="332" r:id="rId17"/>
    <p:sldId id="447" r:id="rId18"/>
    <p:sldId id="275" r:id="rId19"/>
    <p:sldId id="333" r:id="rId20"/>
    <p:sldId id="306" r:id="rId21"/>
    <p:sldId id="316" r:id="rId22"/>
    <p:sldId id="330" r:id="rId23"/>
    <p:sldId id="448" r:id="rId24"/>
    <p:sldId id="449" r:id="rId25"/>
    <p:sldId id="308" r:id="rId26"/>
    <p:sldId id="299" r:id="rId27"/>
    <p:sldId id="331" r:id="rId28"/>
    <p:sldId id="309" r:id="rId29"/>
    <p:sldId id="318" r:id="rId30"/>
    <p:sldId id="307" r:id="rId31"/>
    <p:sldId id="443" r:id="rId32"/>
    <p:sldId id="441" r:id="rId33"/>
    <p:sldId id="450" r:id="rId34"/>
    <p:sldId id="310" r:id="rId35"/>
  </p:sldIdLst>
  <p:sldSz cx="12192000" cy="6858000"/>
  <p:notesSz cx="6858000" cy="9144000"/>
  <p:embeddedFontLst>
    <p:embeddedFont>
      <p:font typeface="ABC Favorit Extended" panose="020B0604020202020204" charset="0"/>
      <p:regular r:id="rId37"/>
      <p:bold r:id="rId38"/>
      <p:italic r:id="rId39"/>
      <p:boldItalic r:id="rId40"/>
    </p:embeddedFont>
    <p:embeddedFont>
      <p:font typeface="ABC Favorit Extended Medium" panose="020B060402020202020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Corbel" panose="020B0503020204020204" pitchFamily="34" charset="0"/>
      <p:regular r:id="rId49"/>
      <p:bold r:id="rId50"/>
      <p:italic r:id="rId51"/>
      <p:boldItalic r:id="rId52"/>
    </p:embeddedFont>
    <p:embeddedFont>
      <p:font typeface="Georgia" panose="02040502050405020303" pitchFamily="18" charset="0"/>
      <p:regular r:id="rId53"/>
      <p:bold r:id="rId54"/>
      <p:italic r:id="rId55"/>
      <p:boldItalic r:id="rId56"/>
    </p:embeddedFont>
    <p:embeddedFont>
      <p:font typeface="Roboto" panose="02000000000000000000" pitchFamily="2" charset="0"/>
      <p:regular r:id="rId57"/>
      <p:bold r:id="rId58"/>
      <p:italic r:id="rId59"/>
      <p:boldItalic r:id="rId60"/>
    </p:embeddedFont>
    <p:embeddedFont>
      <p:font typeface="Roboto Light" panose="02000000000000000000" pitchFamily="2" charset="0"/>
      <p:regular r:id="rId61"/>
      <p:italic r:id="rId62"/>
    </p:embeddedFont>
    <p:embeddedFont>
      <p:font typeface="Roboto Mono" panose="00000009000000000000" pitchFamily="49" charset="0"/>
      <p:regular r:id="rId63"/>
      <p:bold r:id="rId64"/>
      <p:italic r:id="rId65"/>
      <p:boldItalic r:id="rId66"/>
    </p:embeddedFont>
    <p:embeddedFont>
      <p:font typeface="Verdana" panose="020B0604030504040204" pitchFamily="34" charset="0"/>
      <p:regular r:id="rId67"/>
      <p:bold r:id="rId68"/>
      <p:italic r:id="rId69"/>
      <p:boldItalic r:id="rId70"/>
    </p:embeddedFont>
  </p:embeddedFontLst>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15A26"/>
    <a:srgbClr val="EFE3D9"/>
    <a:srgbClr val="9CDE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9594BD-D57B-4880-B4D2-78476335B6FA}" v="1" dt="2023-09-12T21:23:45.296"/>
  </p1510:revLst>
</p1510:revInfo>
</file>

<file path=ppt/tableStyles.xml><?xml version="1.0" encoding="utf-8"?>
<a:tblStyleLst xmlns:a="http://schemas.openxmlformats.org/drawingml/2006/main" def="{5C22544A-7EE6-4342-B048-85BDC9FD1C3A}">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927" autoAdjust="0"/>
  </p:normalViewPr>
  <p:slideViewPr>
    <p:cSldViewPr snapToGrid="0">
      <p:cViewPr>
        <p:scale>
          <a:sx n="50" d="100"/>
          <a:sy n="50" d="100"/>
        </p:scale>
        <p:origin x="2154"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font" Target="fonts/font32.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2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font" Target="fonts/font33.fntdata"/><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5.fntdata"/><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font" Target="fonts/font31.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font" Target="fonts/font34.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3.fntdata"/><Relationship Id="rId34" Type="http://schemas.openxmlformats.org/officeDocument/2006/relationships/slide" Target="slides/slide30.xml"/><Relationship Id="rId50" Type="http://schemas.openxmlformats.org/officeDocument/2006/relationships/font" Target="fonts/font14.fntdata"/><Relationship Id="rId55" Type="http://schemas.openxmlformats.org/officeDocument/2006/relationships/font" Target="fonts/font19.fntdata"/><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tags" Target="tags/tag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a Govro" userId="ab07b319-f205-4088-b26f-bfe6acdf6ee5" providerId="ADAL" clId="{5F9594BD-D57B-4880-B4D2-78476335B6FA}"/>
    <pc:docChg chg="undo custSel modSld">
      <pc:chgData name="Kara Govro" userId="ab07b319-f205-4088-b26f-bfe6acdf6ee5" providerId="ADAL" clId="{5F9594BD-D57B-4880-B4D2-78476335B6FA}" dt="2023-09-12T21:22:51.672" v="3" actId="14100"/>
      <pc:docMkLst>
        <pc:docMk/>
      </pc:docMkLst>
      <pc:sldChg chg="modSp mod">
        <pc:chgData name="Kara Govro" userId="ab07b319-f205-4088-b26f-bfe6acdf6ee5" providerId="ADAL" clId="{5F9594BD-D57B-4880-B4D2-78476335B6FA}" dt="2023-09-12T21:22:51.672" v="3" actId="14100"/>
        <pc:sldMkLst>
          <pc:docMk/>
          <pc:sldMk cId="2684177932" sldId="309"/>
        </pc:sldMkLst>
        <pc:picChg chg="mod">
          <ac:chgData name="Kara Govro" userId="ab07b319-f205-4088-b26f-bfe6acdf6ee5" providerId="ADAL" clId="{5F9594BD-D57B-4880-B4D2-78476335B6FA}" dt="2023-09-12T21:22:51.672" v="3" actId="14100"/>
          <ac:picMkLst>
            <pc:docMk/>
            <pc:sldMk cId="2684177932" sldId="309"/>
            <ac:picMk id="9" creationId="{C1FDDDBF-8431-4BE9-9B74-EC6CF4BEA03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panose="02000000000000000000"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panose="02000000000000000000" pitchFamily="2" charset="0"/>
              </a:defRPr>
            </a:lvl1pPr>
          </a:lstStyle>
          <a:p>
            <a:fld id="{7AAEA08E-F1FD-4AA4-8319-A84868EE82C8}" type="datetimeFigureOut">
              <a:rPr lang="en-US" smtClean="0"/>
              <a:pPr/>
              <a:t>9/11/2023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panose="02000000000000000000"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panose="02000000000000000000" pitchFamily="2" charset="0"/>
              </a:defRPr>
            </a:lvl1pPr>
          </a:lstStyle>
          <a:p>
            <a:fld id="{BAB664B8-854B-47AE-B781-34FBB102F3F8}" type="slidenum">
              <a:rPr lang="en-US" smtClean="0"/>
              <a:pPr/>
              <a:t>‹#›</a:t>
            </a:fld>
            <a:endParaRPr lang="en-US" dirty="0"/>
          </a:p>
        </p:txBody>
      </p:sp>
    </p:spTree>
    <p:extLst>
      <p:ext uri="{BB962C8B-B14F-4D97-AF65-F5344CB8AC3E}">
        <p14:creationId xmlns:p14="http://schemas.microsoft.com/office/powerpoint/2010/main" val="3455453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1</a:t>
            </a:fld>
            <a:endParaRPr lang="en-US" dirty="0"/>
          </a:p>
        </p:txBody>
      </p:sp>
    </p:spTree>
    <p:extLst>
      <p:ext uri="{BB962C8B-B14F-4D97-AF65-F5344CB8AC3E}">
        <p14:creationId xmlns:p14="http://schemas.microsoft.com/office/powerpoint/2010/main" val="3049174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pPr>
            <a:r>
              <a:rPr lang="en-US" dirty="0">
                <a:latin typeface="Roboto"/>
                <a:ea typeface="Roboto"/>
                <a:cs typeface="Roboto"/>
              </a:rPr>
              <a:t>Salary history:</a:t>
            </a:r>
          </a:p>
          <a:p>
            <a:pPr marL="171450" indent="-171450">
              <a:lnSpc>
                <a:spcPct val="130000"/>
              </a:lnSpc>
              <a:buFont typeface="Arial" panose="020B0604020202020204" pitchFamily="34" charset="0"/>
              <a:buChar char="•"/>
            </a:pPr>
            <a:r>
              <a:rPr lang="en-US" dirty="0">
                <a:latin typeface="Roboto Light"/>
                <a:ea typeface="Roboto Light"/>
                <a:cs typeface="Roboto Light"/>
              </a:rPr>
              <a:t>Employees may discuss their wages and the wages of other employees.</a:t>
            </a:r>
          </a:p>
          <a:p>
            <a:pPr marL="171450" indent="-171450">
              <a:lnSpc>
                <a:spcPct val="130000"/>
              </a:lnSpc>
              <a:buFont typeface="Arial" panose="020B0604020202020204" pitchFamily="34" charset="0"/>
              <a:buChar char="•"/>
            </a:pPr>
            <a:r>
              <a:rPr lang="en-US" dirty="0">
                <a:latin typeface="Roboto Light"/>
                <a:ea typeface="Roboto Light"/>
                <a:cs typeface="Roboto Light"/>
              </a:rPr>
              <a:t>They may also inquire about others’ wages, whether asking the person directly or asking management. But there is no obligation for employers or employees to provide this information. </a:t>
            </a:r>
          </a:p>
          <a:p>
            <a:pPr marL="171450" indent="-171450">
              <a:lnSpc>
                <a:spcPct val="130000"/>
              </a:lnSpc>
              <a:buFont typeface="Arial" panose="020B0604020202020204" pitchFamily="34" charset="0"/>
              <a:buChar char="•"/>
            </a:pPr>
            <a:r>
              <a:rPr lang="en-US" dirty="0">
                <a:latin typeface="Roboto Light"/>
                <a:ea typeface="Roboto Light"/>
                <a:cs typeface="Roboto Light"/>
              </a:rPr>
              <a:t>Employers can require employees who have access to other employees' wage information as part of their job duties, to keep that information confidential.</a:t>
            </a:r>
          </a:p>
          <a:p>
            <a:br>
              <a:rPr lang="en-US" dirty="0">
                <a:latin typeface="Roboto"/>
                <a:ea typeface="Roboto"/>
                <a:cs typeface="Roboto"/>
              </a:rPr>
            </a:br>
            <a:r>
              <a:rPr lang="en-US" dirty="0">
                <a:latin typeface="Roboto"/>
                <a:ea typeface="Roboto"/>
                <a:cs typeface="Roboto"/>
              </a:rPr>
              <a:t>Equal Pay Allowable Factors for a  Differential:</a:t>
            </a:r>
          </a:p>
          <a:p>
            <a:pPr>
              <a:lnSpc>
                <a:spcPct val="120000"/>
              </a:lnSpc>
              <a:buFont typeface="Wingdings"/>
              <a:buChar char="§"/>
            </a:pPr>
            <a:r>
              <a:rPr lang="en-US" dirty="0">
                <a:latin typeface="Roboto Light"/>
                <a:ea typeface="Roboto Light"/>
                <a:cs typeface="Roboto Light"/>
              </a:rPr>
              <a:t>A seniority </a:t>
            </a:r>
            <a:r>
              <a:rPr lang="en-US" i="1" dirty="0">
                <a:latin typeface="Roboto Light"/>
                <a:ea typeface="Roboto Light"/>
                <a:cs typeface="Roboto Light"/>
              </a:rPr>
              <a:t>system</a:t>
            </a:r>
          </a:p>
          <a:p>
            <a:pPr>
              <a:lnSpc>
                <a:spcPct val="120000"/>
              </a:lnSpc>
              <a:buFont typeface="Wingdings"/>
              <a:buChar char="§"/>
            </a:pPr>
            <a:r>
              <a:rPr lang="en-US" dirty="0">
                <a:latin typeface="Roboto Light"/>
                <a:ea typeface="Roboto Light"/>
                <a:cs typeface="Roboto Light"/>
              </a:rPr>
              <a:t>A merit </a:t>
            </a:r>
            <a:r>
              <a:rPr lang="en-US" i="1" dirty="0">
                <a:latin typeface="Roboto Light"/>
                <a:ea typeface="Roboto Light"/>
                <a:cs typeface="Roboto Light"/>
              </a:rPr>
              <a:t>system</a:t>
            </a:r>
          </a:p>
          <a:p>
            <a:pPr>
              <a:lnSpc>
                <a:spcPct val="120000"/>
              </a:lnSpc>
              <a:buFont typeface="Wingdings"/>
              <a:buChar char="§"/>
            </a:pPr>
            <a:r>
              <a:rPr lang="en-US" dirty="0">
                <a:latin typeface="Roboto Light"/>
                <a:ea typeface="Roboto Light"/>
                <a:cs typeface="Roboto Light"/>
              </a:rPr>
              <a:t>A </a:t>
            </a:r>
            <a:r>
              <a:rPr lang="en-US" i="1" dirty="0">
                <a:latin typeface="Roboto Light"/>
                <a:ea typeface="Roboto Light"/>
                <a:cs typeface="Roboto Light"/>
              </a:rPr>
              <a:t>system</a:t>
            </a:r>
            <a:r>
              <a:rPr lang="en-US" dirty="0">
                <a:latin typeface="Roboto Light"/>
                <a:ea typeface="Roboto Light"/>
                <a:cs typeface="Roboto Light"/>
              </a:rPr>
              <a:t> measuring earnings by quantity or quality of production (including piece rate)</a:t>
            </a:r>
            <a:endParaRPr lang="en-US" dirty="0"/>
          </a:p>
          <a:p>
            <a:pPr>
              <a:lnSpc>
                <a:spcPct val="120000"/>
              </a:lnSpc>
              <a:buFont typeface="Wingdings"/>
              <a:buChar char="§"/>
            </a:pPr>
            <a:r>
              <a:rPr lang="en-US" dirty="0">
                <a:latin typeface="Roboto Light"/>
                <a:ea typeface="Roboto Light"/>
                <a:cs typeface="Roboto Light"/>
              </a:rPr>
              <a:t>Education, training, experience</a:t>
            </a:r>
            <a:endParaRPr lang="en-US" dirty="0"/>
          </a:p>
          <a:p>
            <a:pPr>
              <a:lnSpc>
                <a:spcPct val="120000"/>
              </a:lnSpc>
              <a:buFont typeface="Wingdings"/>
              <a:buChar char="§"/>
            </a:pPr>
            <a:r>
              <a:rPr lang="en-US" dirty="0">
                <a:latin typeface="Roboto Light"/>
                <a:ea typeface="Roboto Light"/>
                <a:cs typeface="Roboto Light"/>
              </a:rPr>
              <a:t>Workplace location</a:t>
            </a:r>
            <a:endParaRPr lang="en-US" dirty="0">
              <a:latin typeface="Roboto Light"/>
              <a:ea typeface="Roboto Light"/>
            </a:endParaRPr>
          </a:p>
          <a:p>
            <a:pPr>
              <a:lnSpc>
                <a:spcPct val="120000"/>
              </a:lnSpc>
              <a:buFont typeface="Wingdings"/>
              <a:buChar char="§"/>
            </a:pPr>
            <a:r>
              <a:rPr lang="en-US" dirty="0">
                <a:latin typeface="Roboto Light"/>
                <a:ea typeface="Roboto Light"/>
                <a:cs typeface="Roboto Light"/>
              </a:rPr>
              <a:t>Travel (if necessary and regular)</a:t>
            </a:r>
            <a:endParaRPr lang="en-US" dirty="0"/>
          </a:p>
          <a:p>
            <a:pPr>
              <a:lnSpc>
                <a:spcPct val="120000"/>
              </a:lnSpc>
              <a:buFont typeface="Wingdings"/>
              <a:buChar char="§"/>
            </a:pPr>
            <a:r>
              <a:rPr lang="en-US" dirty="0">
                <a:latin typeface="Roboto Light"/>
                <a:ea typeface="Roboto Light"/>
                <a:cs typeface="Roboto Light"/>
              </a:rPr>
              <a:t>A combination of these factors, if they account for the </a:t>
            </a:r>
            <a:r>
              <a:rPr lang="en-US" i="1" dirty="0">
                <a:latin typeface="Roboto Light"/>
                <a:ea typeface="Roboto Light"/>
                <a:cs typeface="Roboto Light"/>
              </a:rPr>
              <a:t>entire pay discrepancy</a:t>
            </a:r>
            <a:endParaRPr lang="en-US" i="1" dirty="0"/>
          </a:p>
          <a:p>
            <a:endParaRPr lang="en-US" dirty="0">
              <a:latin typeface="Roboto"/>
              <a:ea typeface="Roboto"/>
              <a:cs typeface="Roboto"/>
            </a:endParaRPr>
          </a:p>
        </p:txBody>
      </p:sp>
      <p:sp>
        <p:nvSpPr>
          <p:cNvPr id="4" name="Slide Number Placeholder 3"/>
          <p:cNvSpPr>
            <a:spLocks noGrp="1"/>
          </p:cNvSpPr>
          <p:nvPr>
            <p:ph type="sldNum" sz="quarter" idx="5"/>
          </p:nvPr>
        </p:nvSpPr>
        <p:spPr/>
        <p:txBody>
          <a:bodyPr/>
          <a:lstStyle/>
          <a:p>
            <a:fld id="{BAB664B8-854B-47AE-B781-34FBB102F3F8}" type="slidenum">
              <a:rPr lang="en-US" smtClean="0"/>
              <a:pPr/>
              <a:t>10</a:t>
            </a:fld>
            <a:endParaRPr lang="en-US" dirty="0"/>
          </a:p>
        </p:txBody>
      </p:sp>
    </p:spTree>
    <p:extLst>
      <p:ext uri="{BB962C8B-B14F-4D97-AF65-F5344CB8AC3E}">
        <p14:creationId xmlns:p14="http://schemas.microsoft.com/office/powerpoint/2010/main" val="2584453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dirty="0">
                <a:latin typeface="Roboto Light"/>
                <a:ea typeface="Roboto Light"/>
                <a:cs typeface="Roboto Light"/>
              </a:rPr>
              <a:t>Salary history ban:</a:t>
            </a:r>
          </a:p>
          <a:p>
            <a:pPr marL="171450" indent="-171450">
              <a:lnSpc>
                <a:spcPct val="100000"/>
              </a:lnSpc>
              <a:buFont typeface="Arial" panose="020B0604020202020204" pitchFamily="34" charset="0"/>
              <a:buChar char="•"/>
            </a:pPr>
            <a:r>
              <a:rPr lang="en-US" dirty="0">
                <a:latin typeface="Roboto Light"/>
                <a:ea typeface="Roboto Light"/>
                <a:cs typeface="Roboto Light"/>
              </a:rPr>
              <a:t>You can't ask about the wage or salary history of an applicant for employment from the applicant or a current or former employer.</a:t>
            </a:r>
            <a:endParaRPr lang="en-US" dirty="0">
              <a:cs typeface="Roboto Light"/>
            </a:endParaRPr>
          </a:p>
          <a:p>
            <a:pPr marL="171450" indent="-171450">
              <a:lnSpc>
                <a:spcPct val="100000"/>
              </a:lnSpc>
              <a:buFont typeface="Arial" panose="020B0604020202020204" pitchFamily="34" charset="0"/>
              <a:buChar char="•"/>
            </a:pPr>
            <a:r>
              <a:rPr lang="en-US" dirty="0">
                <a:latin typeface="Roboto Light"/>
                <a:ea typeface="Roboto Light"/>
                <a:cs typeface="Roboto Light"/>
              </a:rPr>
              <a:t>You can't require that an applicant's prior wage or salary history meet certain criteria.</a:t>
            </a:r>
            <a:endParaRPr lang="en-US" dirty="0">
              <a:cs typeface="Roboto Light"/>
            </a:endParaRPr>
          </a:p>
          <a:p>
            <a:pPr marL="171450" indent="-171450">
              <a:lnSpc>
                <a:spcPct val="100000"/>
              </a:lnSpc>
              <a:buFont typeface="Arial" panose="020B0604020202020204" pitchFamily="34" charset="0"/>
              <a:buChar char="•"/>
            </a:pPr>
            <a:r>
              <a:rPr lang="en-US" dirty="0">
                <a:latin typeface="Roboto Light"/>
                <a:ea typeface="Roboto Light"/>
                <a:cs typeface="Roboto Light"/>
              </a:rPr>
              <a:t>You </a:t>
            </a:r>
            <a:r>
              <a:rPr lang="en-US" i="1" dirty="0">
                <a:latin typeface="Roboto Light"/>
                <a:ea typeface="Roboto Light"/>
                <a:cs typeface="Roboto Light"/>
              </a:rPr>
              <a:t>can</a:t>
            </a:r>
            <a:r>
              <a:rPr lang="en-US" dirty="0">
                <a:latin typeface="Roboto Light"/>
                <a:ea typeface="Roboto Light"/>
                <a:cs typeface="Roboto Light"/>
              </a:rPr>
              <a:t> confirm an applicant's wage or salary history if they voluntarily disclose it or after you've negotiated and made an offer of employment that includes compensation.</a:t>
            </a:r>
            <a:endParaRPr lang="en-US" dirty="0">
              <a:cs typeface="Roboto Light"/>
            </a:endParaRPr>
          </a:p>
          <a:p>
            <a:pPr marL="0" indent="0">
              <a:lnSpc>
                <a:spcPct val="120000"/>
              </a:lnSpc>
              <a:buNone/>
            </a:pPr>
            <a:br>
              <a:rPr lang="en-US" dirty="0"/>
            </a:br>
            <a:r>
              <a:rPr lang="en-US" dirty="0"/>
              <a:t>Equal Pay:</a:t>
            </a:r>
            <a:br>
              <a:rPr lang="en-US" dirty="0"/>
            </a:br>
            <a:r>
              <a:rPr lang="en-US" dirty="0">
                <a:latin typeface="Roboto Light"/>
                <a:ea typeface="Roboto Light"/>
                <a:cs typeface="Roboto Light"/>
              </a:rPr>
              <a:t>A difference in pay will only be allowed if it is based in </a:t>
            </a:r>
            <a:r>
              <a:rPr lang="en-US" i="1" dirty="0">
                <a:latin typeface="Roboto Light"/>
                <a:ea typeface="Roboto Light"/>
                <a:cs typeface="Roboto Light"/>
              </a:rPr>
              <a:t>good faith</a:t>
            </a:r>
            <a:r>
              <a:rPr lang="en-US" dirty="0">
                <a:latin typeface="Roboto Light"/>
                <a:ea typeface="Roboto Light"/>
                <a:cs typeface="Roboto Light"/>
              </a:rPr>
              <a:t> on a bona fide </a:t>
            </a:r>
            <a:r>
              <a:rPr lang="en-US" i="1" dirty="0">
                <a:latin typeface="Roboto Light"/>
                <a:ea typeface="Roboto Light"/>
                <a:cs typeface="Roboto Light"/>
              </a:rPr>
              <a:t>job-related</a:t>
            </a:r>
            <a:r>
              <a:rPr lang="en-US" dirty="0">
                <a:latin typeface="Roboto Light"/>
                <a:ea typeface="Roboto Light"/>
                <a:cs typeface="Roboto Light"/>
              </a:rPr>
              <a:t> factor that is:</a:t>
            </a:r>
          </a:p>
          <a:p>
            <a:pPr marL="342900" indent="-342900">
              <a:lnSpc>
                <a:spcPct val="120000"/>
              </a:lnSpc>
              <a:buAutoNum type="arabicPeriod"/>
            </a:pPr>
            <a:r>
              <a:rPr lang="en-US" dirty="0">
                <a:latin typeface="Roboto Light"/>
                <a:ea typeface="Roboto Light"/>
                <a:cs typeface="Roboto Light"/>
              </a:rPr>
              <a:t>Consistent with business necessity</a:t>
            </a:r>
            <a:endParaRPr lang="en-US" dirty="0"/>
          </a:p>
          <a:p>
            <a:pPr marL="342900" indent="-342900">
              <a:lnSpc>
                <a:spcPct val="120000"/>
              </a:lnSpc>
              <a:buAutoNum type="arabicPeriod"/>
            </a:pPr>
            <a:r>
              <a:rPr lang="en-US" dirty="0">
                <a:latin typeface="Roboto Light"/>
                <a:ea typeface="Roboto Light"/>
                <a:cs typeface="Roboto Light"/>
              </a:rPr>
              <a:t>Not based on or derived from a gender-based differential, </a:t>
            </a:r>
            <a:r>
              <a:rPr lang="en-US" i="1" dirty="0">
                <a:latin typeface="Roboto Light"/>
                <a:ea typeface="Roboto Light"/>
                <a:cs typeface="Roboto Light"/>
              </a:rPr>
              <a:t>and</a:t>
            </a:r>
            <a:endParaRPr lang="en-US" i="1" dirty="0">
              <a:cs typeface="Roboto Light" panose="02000000000000000000" pitchFamily="2" charset="0"/>
            </a:endParaRPr>
          </a:p>
          <a:p>
            <a:pPr marL="342900" indent="-342900">
              <a:lnSpc>
                <a:spcPct val="120000"/>
              </a:lnSpc>
              <a:buAutoNum type="arabicPeriod"/>
            </a:pPr>
            <a:r>
              <a:rPr lang="en-US" dirty="0">
                <a:latin typeface="Roboto Light"/>
                <a:ea typeface="Roboto Light"/>
                <a:cs typeface="Roboto Light"/>
              </a:rPr>
              <a:t>Accounts for the entire difference</a:t>
            </a:r>
            <a:endParaRPr lang="en-US" dirty="0"/>
          </a:p>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11</a:t>
            </a:fld>
            <a:endParaRPr lang="en-US" dirty="0"/>
          </a:p>
        </p:txBody>
      </p:sp>
    </p:spTree>
    <p:extLst>
      <p:ext uri="{BB962C8B-B14F-4D97-AF65-F5344CB8AC3E}">
        <p14:creationId xmlns:p14="http://schemas.microsoft.com/office/powerpoint/2010/main" val="416165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12</a:t>
            </a:fld>
            <a:endParaRPr lang="en-US" dirty="0"/>
          </a:p>
        </p:txBody>
      </p:sp>
    </p:spTree>
    <p:extLst>
      <p:ext uri="{BB962C8B-B14F-4D97-AF65-F5344CB8AC3E}">
        <p14:creationId xmlns:p14="http://schemas.microsoft.com/office/powerpoint/2010/main" val="3296584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dirty="0">
                <a:latin typeface="Roboto Light"/>
                <a:ea typeface="Roboto Light"/>
                <a:cs typeface="Roboto Light"/>
              </a:rPr>
              <a:t>Took effect Jan 1 </a:t>
            </a:r>
          </a:p>
          <a:p>
            <a:pPr>
              <a:lnSpc>
                <a:spcPct val="100000"/>
              </a:lnSpc>
            </a:pPr>
            <a:endParaRPr lang="en-US" dirty="0">
              <a:latin typeface="Roboto Light"/>
              <a:ea typeface="Roboto Light"/>
              <a:cs typeface="Roboto Light"/>
            </a:endParaRPr>
          </a:p>
          <a:p>
            <a:pPr>
              <a:lnSpc>
                <a:spcPct val="100000"/>
              </a:lnSpc>
            </a:pPr>
            <a:r>
              <a:rPr lang="en-US" dirty="0">
                <a:latin typeface="Roboto Light"/>
                <a:ea typeface="Roboto Light"/>
                <a:cs typeface="Roboto Light"/>
              </a:rPr>
              <a:t>Not applicable to transfers for current employees if there is no job posting</a:t>
            </a:r>
            <a:r>
              <a:rPr lang="en-US" b="1" dirty="0">
                <a:latin typeface="Roboto Light"/>
                <a:ea typeface="Roboto Light"/>
                <a:cs typeface="Roboto Light"/>
              </a:rPr>
              <a:t> (but you still must disclose if asked).</a:t>
            </a:r>
            <a:endParaRPr lang="en-US" b="1" dirty="0">
              <a:cs typeface="Roboto Light" panose="02000000000000000000" pitchFamily="2" charset="0"/>
            </a:endParaRPr>
          </a:p>
          <a:p>
            <a:endParaRPr lang="en-US" dirty="0">
              <a:latin typeface="Roboto"/>
              <a:ea typeface="Roboto"/>
              <a:cs typeface="Roboto"/>
            </a:endParaRPr>
          </a:p>
          <a:p>
            <a:r>
              <a:rPr lang="en-US" dirty="0"/>
              <a:t>If the employer intends to use a “starting range” for an initial timeframe of employment or probationary period, the starting range may be listed on the posting but the entire scale or range must also be listed on the posting. </a:t>
            </a:r>
          </a:p>
          <a:p>
            <a:endParaRPr lang="en-US" dirty="0"/>
          </a:p>
          <a:p>
            <a:r>
              <a:rPr lang="en-US" dirty="0"/>
              <a:t>A posting means any solicitation intended to recruit job applicants for a specific available position, including recruitment done directly by an employer or indirectly through a third party, and includes any postings done electronically, or with a printed hard copy, that includes qualifications for desired applicants.</a:t>
            </a:r>
            <a:endParaRPr lang="en-US" dirty="0">
              <a:latin typeface="Roboto"/>
              <a:ea typeface="Roboto"/>
              <a:cs typeface="Roboto"/>
            </a:endParaRPr>
          </a:p>
        </p:txBody>
      </p:sp>
      <p:sp>
        <p:nvSpPr>
          <p:cNvPr id="4" name="Slide Number Placeholder 3"/>
          <p:cNvSpPr>
            <a:spLocks noGrp="1"/>
          </p:cNvSpPr>
          <p:nvPr>
            <p:ph type="sldNum" sz="quarter" idx="5"/>
          </p:nvPr>
        </p:nvSpPr>
        <p:spPr/>
        <p:txBody>
          <a:bodyPr/>
          <a:lstStyle/>
          <a:p>
            <a:fld id="{BAB664B8-854B-47AE-B781-34FBB102F3F8}" type="slidenum">
              <a:rPr lang="en-US" smtClean="0"/>
              <a:pPr/>
              <a:t>13</a:t>
            </a:fld>
            <a:endParaRPr lang="en-US" dirty="0"/>
          </a:p>
        </p:txBody>
      </p:sp>
    </p:spTree>
    <p:extLst>
      <p:ext uri="{BB962C8B-B14F-4D97-AF65-F5344CB8AC3E}">
        <p14:creationId xmlns:p14="http://schemas.microsoft.com/office/powerpoint/2010/main" val="244837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employer does not already have an existing wage scale or salary range for a position, a scale or range should be created prior to publishing the posting. If the employer intends to use a “starting range” for an initial timeframe of employment probationary period, the starting range may be listed on the posting but the entire scale or range must also be listed on the posting.</a:t>
            </a:r>
          </a:p>
          <a:p>
            <a:endParaRPr lang="en-US" dirty="0">
              <a:ea typeface="Roboto"/>
              <a:cs typeface="Roboto"/>
            </a:endParaRPr>
          </a:p>
          <a:p>
            <a:r>
              <a:rPr lang="en-US" dirty="0"/>
              <a:t>A “general description of all benefits” includes, but is not limited to, health care benefits, retirement benefits, any benefits permitting paid days off (including more generous paid sick leave accruals, parental leave, and paid time off or vacation benefits), and any other benefits that must be reported for federal tax purposes, such as fringe benefits.</a:t>
            </a:r>
            <a:endParaRPr lang="en-US" dirty="0">
              <a:ea typeface="Roboto"/>
              <a:cs typeface="Roboto"/>
            </a:endParaRPr>
          </a:p>
        </p:txBody>
      </p:sp>
      <p:sp>
        <p:nvSpPr>
          <p:cNvPr id="4" name="Slide Number Placeholder 3"/>
          <p:cNvSpPr>
            <a:spLocks noGrp="1"/>
          </p:cNvSpPr>
          <p:nvPr>
            <p:ph type="sldNum" sz="quarter" idx="5"/>
          </p:nvPr>
        </p:nvSpPr>
        <p:spPr/>
        <p:txBody>
          <a:bodyPr/>
          <a:lstStyle/>
          <a:p>
            <a:fld id="{BAB664B8-854B-47AE-B781-34FBB102F3F8}" type="slidenum">
              <a:rPr lang="en-US" smtClean="0"/>
              <a:pPr/>
              <a:t>14</a:t>
            </a:fld>
            <a:endParaRPr lang="en-US" dirty="0"/>
          </a:p>
        </p:txBody>
      </p:sp>
    </p:spTree>
    <p:extLst>
      <p:ext uri="{BB962C8B-B14F-4D97-AF65-F5344CB8AC3E}">
        <p14:creationId xmlns:p14="http://schemas.microsoft.com/office/powerpoint/2010/main" val="3472080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If the employer intends to use a “starting range” for an initial timeframe of employment or probationary period, the starting range may be listed on the posting but the entire scale or range must also be listed on the posting. A posting means any solicitation intended to recruit job applicants for a specific available position, including recruitment done directly by an employer or indirectly through a third party, and includes any postings done electronically, or with a printed hard copy, that includes qualifications for desired applicants. A “general description of all benefits” includes, but is not limited to, health care benefits, retirement benefits, any benefits permitting paid days off (including more generous paid sick leave accruals, parental leave, and paid time off or vacation benefits), and any other benefits that must be reported for federal tax purposes, such as fringe benefits. All applicants, including existing employees, who apply to a posting recruiting Washington-based employees, with an employer as defined by RCW 49.58.010, including employers who may not have a physical presence or employee in Washington State, are protected by the law. Employers must disclose a wage scale or salary range and a general description of benefits and other compensation on postings for remote work that could be performed by a Washington-based employee. An employer cannot avoid disclosing these requirements by indicating within a posting that the employer will not accept Washington applicants.</a:t>
            </a:r>
          </a:p>
        </p:txBody>
      </p:sp>
      <p:sp>
        <p:nvSpPr>
          <p:cNvPr id="4" name="Slide Number Placeholder 3"/>
          <p:cNvSpPr>
            <a:spLocks noGrp="1"/>
          </p:cNvSpPr>
          <p:nvPr>
            <p:ph type="sldNum" sz="quarter" idx="5"/>
          </p:nvPr>
        </p:nvSpPr>
        <p:spPr/>
        <p:txBody>
          <a:bodyPr/>
          <a:lstStyle/>
          <a:p>
            <a:fld id="{BAB664B8-854B-47AE-B781-34FBB102F3F8}" type="slidenum">
              <a:rPr lang="en-US" smtClean="0"/>
              <a:pPr/>
              <a:t>15</a:t>
            </a:fld>
            <a:endParaRPr lang="en-US" dirty="0"/>
          </a:p>
        </p:txBody>
      </p:sp>
    </p:spTree>
    <p:extLst>
      <p:ext uri="{BB962C8B-B14F-4D97-AF65-F5344CB8AC3E}">
        <p14:creationId xmlns:p14="http://schemas.microsoft.com/office/powerpoint/2010/main" val="2411646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a:ea typeface="Roboto"/>
              <a:cs typeface="Roboto"/>
            </a:endParaRPr>
          </a:p>
        </p:txBody>
      </p:sp>
      <p:sp>
        <p:nvSpPr>
          <p:cNvPr id="4" name="Slide Number Placeholder 3"/>
          <p:cNvSpPr>
            <a:spLocks noGrp="1"/>
          </p:cNvSpPr>
          <p:nvPr>
            <p:ph type="sldNum" sz="quarter" idx="5"/>
          </p:nvPr>
        </p:nvSpPr>
        <p:spPr/>
        <p:txBody>
          <a:bodyPr/>
          <a:lstStyle/>
          <a:p>
            <a:fld id="{BAB664B8-854B-47AE-B781-34FBB102F3F8}" type="slidenum">
              <a:rPr lang="en-US" smtClean="0"/>
              <a:pPr/>
              <a:t>16</a:t>
            </a:fld>
            <a:endParaRPr lang="en-US" dirty="0"/>
          </a:p>
        </p:txBody>
      </p:sp>
    </p:spTree>
    <p:extLst>
      <p:ext uri="{BB962C8B-B14F-4D97-AF65-F5344CB8AC3E}">
        <p14:creationId xmlns:p14="http://schemas.microsoft.com/office/powerpoint/2010/main" val="818067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17</a:t>
            </a:fld>
            <a:endParaRPr lang="en-US" dirty="0"/>
          </a:p>
        </p:txBody>
      </p:sp>
    </p:spTree>
    <p:extLst>
      <p:ext uri="{BB962C8B-B14F-4D97-AF65-F5344CB8AC3E}">
        <p14:creationId xmlns:p14="http://schemas.microsoft.com/office/powerpoint/2010/main" val="3858963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82828"/>
                </a:solidFill>
                <a:effectLst/>
                <a:latin typeface="Roboto" panose="02000000000000000000" pitchFamily="2" charset="0"/>
              </a:rPr>
              <a:t>Establishing pay ranges and salary structure:</a:t>
            </a:r>
            <a:br>
              <a:rPr lang="en-US" dirty="0"/>
            </a:br>
            <a:br>
              <a:rPr lang="en-US" dirty="0"/>
            </a:br>
            <a:r>
              <a:rPr lang="en-US" b="0" i="0" dirty="0">
                <a:solidFill>
                  <a:srgbClr val="282828"/>
                </a:solidFill>
                <a:effectLst/>
                <a:latin typeface="Roboto" panose="02000000000000000000" pitchFamily="2" charset="0"/>
              </a:rPr>
              <a:t>Many organizations have a formal compensation system that is grounded in an organizational compensation philosophy. This typically includes a salary structure, which is a defined hierarchy of pay ranges. The salary structure helps define the pay for each job and demonstrate how individuals progress in their career. There are different ways to create a salary structure. Most salary structures balance external market data for similar jobs and the internal value of jobs. Both internal equity and external competitiveness should be taken into account when developing a salary structure. Having a formal salary structure is a best practice, and we’d recommend seeking help from a compensation consultant to create one.</a:t>
            </a:r>
            <a:br>
              <a:rPr lang="en-US" dirty="0"/>
            </a:br>
            <a:br>
              <a:rPr lang="en-US" dirty="0"/>
            </a:br>
            <a:r>
              <a:rPr lang="en-US" b="0" i="0" dirty="0">
                <a:solidFill>
                  <a:srgbClr val="282828"/>
                </a:solidFill>
                <a:effectLst/>
                <a:latin typeface="Roboto" panose="02000000000000000000" pitchFamily="2" charset="0"/>
              </a:rPr>
              <a:t>Pay ranges should be set by those who have the best understanding of your organization’s structure, pay philosophy, and financial resources as well as those who have the best understanding of the relevant pay equity and pay transparency laws. This almost certainly includes HR, and may also include the owner, CFO, or controller. Larger organizations may have attorneys or consultants that should also be part of the process as well.</a:t>
            </a:r>
            <a:br>
              <a:rPr lang="en-US" dirty="0"/>
            </a:br>
            <a:br>
              <a:rPr lang="en-US" dirty="0"/>
            </a:br>
            <a:r>
              <a:rPr lang="en-US" b="0" i="0" dirty="0">
                <a:solidFill>
                  <a:srgbClr val="282828"/>
                </a:solidFill>
                <a:effectLst/>
                <a:latin typeface="Roboto" panose="02000000000000000000" pitchFamily="2" charset="0"/>
              </a:rPr>
              <a:t>A compensation consultant can provide more guidance on things like the number of levels to have in your structure, how wide the pay range for each level should be (the distance from the minimum to the maximum of the range), the amount of overlap between levels, the relationship of market data to pay range creation, and how to place specific jobs into the salary structure.</a:t>
            </a:r>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18</a:t>
            </a:fld>
            <a:endParaRPr lang="en-US" dirty="0"/>
          </a:p>
        </p:txBody>
      </p:sp>
    </p:spTree>
    <p:extLst>
      <p:ext uri="{BB962C8B-B14F-4D97-AF65-F5344CB8AC3E}">
        <p14:creationId xmlns:p14="http://schemas.microsoft.com/office/powerpoint/2010/main" val="4256062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82828"/>
                </a:solidFill>
                <a:effectLst/>
                <a:latin typeface="Roboto" panose="02000000000000000000" pitchFamily="2" charset="0"/>
              </a:rPr>
              <a:t>A pay range is the range of compensation that could be paid to a particular job or grouping of jobs (level). This is typically expressed in terms of the pay range having a </a:t>
            </a:r>
            <a:r>
              <a:rPr lang="en-US" b="1" i="0" dirty="0">
                <a:solidFill>
                  <a:srgbClr val="282828"/>
                </a:solidFill>
                <a:effectLst/>
                <a:latin typeface="Roboto" panose="02000000000000000000" pitchFamily="2" charset="0"/>
              </a:rPr>
              <a:t>minimum, midpoint, and maximum</a:t>
            </a:r>
            <a:r>
              <a:rPr lang="en-US" b="0" i="0" dirty="0">
                <a:solidFill>
                  <a:srgbClr val="282828"/>
                </a:solidFill>
                <a:effectLst/>
                <a:latin typeface="Roboto" panose="02000000000000000000" pitchFamily="2" charset="0"/>
              </a:rPr>
              <a:t>.</a:t>
            </a:r>
            <a:br>
              <a:rPr lang="en-US" dirty="0"/>
            </a:br>
            <a:endParaRPr lang="en-US" b="0" i="0" dirty="0">
              <a:solidFill>
                <a:srgbClr val="282828"/>
              </a:solidFill>
              <a:effectLst/>
              <a:latin typeface="Roboto" panose="02000000000000000000" pitchFamily="2" charset="0"/>
            </a:endParaRPr>
          </a:p>
          <a:p>
            <a:r>
              <a:rPr lang="en-US" b="0" i="0" dirty="0">
                <a:solidFill>
                  <a:srgbClr val="282828"/>
                </a:solidFill>
                <a:effectLst/>
                <a:latin typeface="Roboto" panose="02000000000000000000" pitchFamily="2" charset="0"/>
              </a:rPr>
              <a:t>A simple method of setting a range would be to look at what people in a given position in your organization are currently paid, consider the rationale behind any differing pay rates, then consider whether there are job-related reasons you would pay more or less for that work. If you notice pay for a certain position is all over the map without any apparent rationale, this simplified approach won’t work, and you will likely have some work to do to ensure an equitable pay distribution.</a:t>
            </a:r>
            <a:br>
              <a:rPr lang="en-US" dirty="0"/>
            </a:br>
            <a:br>
              <a:rPr lang="en-US" dirty="0"/>
            </a:br>
            <a:r>
              <a:rPr lang="en-US" b="0" i="0" dirty="0">
                <a:solidFill>
                  <a:srgbClr val="282828"/>
                </a:solidFill>
                <a:effectLst/>
                <a:latin typeface="Roboto" panose="02000000000000000000" pitchFamily="2" charset="0"/>
              </a:rPr>
              <a:t>For instance, let’s say you run a sandwich shop. You pay your </a:t>
            </a:r>
            <a:r>
              <a:rPr lang="en-US" b="0" i="1" dirty="0">
                <a:solidFill>
                  <a:srgbClr val="282828"/>
                </a:solidFill>
                <a:effectLst/>
                <a:latin typeface="Roboto" panose="02000000000000000000" pitchFamily="2" charset="0"/>
              </a:rPr>
              <a:t>current</a:t>
            </a:r>
            <a:r>
              <a:rPr lang="en-US" b="0" i="0" dirty="0">
                <a:solidFill>
                  <a:srgbClr val="282828"/>
                </a:solidFill>
                <a:effectLst/>
                <a:latin typeface="Roboto" panose="02000000000000000000" pitchFamily="2" charset="0"/>
              </a:rPr>
              <a:t> non-managerial sandwich makers $17 - $19 per hour, depending on how long they’ve been making sandwiches. If you were to hire someone with no experience into a sandwich-making position tomorrow, you’d pay them $16 per hour. And if your sandwich makers who currently make $19 were to stick around for another year, they’d get a raise to $20, which is the maximum you’d pay for a non-managerial sandwich maker. In this case, the pay range for that position could be accurately stated as $16-$20 per hour.</a:t>
            </a:r>
            <a:br>
              <a:rPr lang="en-US" dirty="0"/>
            </a:br>
            <a:br>
              <a:rPr lang="en-US" dirty="0"/>
            </a:br>
            <a:r>
              <a:rPr lang="en-US" b="0" i="0" dirty="0">
                <a:solidFill>
                  <a:srgbClr val="282828"/>
                </a:solidFill>
                <a:effectLst/>
                <a:latin typeface="Roboto" panose="02000000000000000000" pitchFamily="2" charset="0"/>
              </a:rPr>
              <a:t>For positions that have the opportunity for more advancement and mastery over a longer period of time, you’ll likely want to create different levels within a job type and give them different pay ranges. For instance, let’s now say that you have a team of engineers ranging from college students on summer break to those with 30 years of experience--their pay might range from $68,000 per year to $350,000 per year. You’d want to establish levels within that job type (e.g., Engineer I, II, III, IV, and V) based on years of experience, seniority, skill, responsibility, etc., and then assign those levels appropriate pay ranges. Sticking to those job level criteria and pay ranges after they’ve been established will help you maintain a fair pay structure and explain how employees can level up in their careers, both in terms of title and pay. </a:t>
            </a:r>
            <a:br>
              <a:rPr lang="en-US" dirty="0"/>
            </a:br>
            <a:br>
              <a:rPr lang="en-US" dirty="0"/>
            </a:br>
            <a:r>
              <a:rPr lang="en-US" b="1" i="0" dirty="0">
                <a:solidFill>
                  <a:srgbClr val="282828"/>
                </a:solidFill>
                <a:effectLst/>
                <a:latin typeface="Roboto" panose="02000000000000000000" pitchFamily="2" charset="0"/>
              </a:rPr>
              <a:t>Movement Within Pay Ranges</a:t>
            </a:r>
            <a:br>
              <a:rPr lang="en-US" dirty="0"/>
            </a:br>
            <a:r>
              <a:rPr lang="en-US" b="0" i="0" dirty="0">
                <a:solidFill>
                  <a:srgbClr val="282828"/>
                </a:solidFill>
                <a:effectLst/>
                <a:latin typeface="Roboto" panose="02000000000000000000" pitchFamily="2" charset="0"/>
              </a:rPr>
              <a:t>As part of establishing a logical, defensible pay structure, employers should document how employee pay increases within a given pay range. For instance, a non-managerial sandwich maker with 0 years of experience starts at $16 per hour. For each year of experience with your shop, they get an extra dollar, up to a maximum of $20 per hour.</a:t>
            </a:r>
            <a:br>
              <a:rPr lang="en-US" dirty="0"/>
            </a:br>
            <a:br>
              <a:rPr lang="en-US" dirty="0"/>
            </a:br>
            <a:r>
              <a:rPr lang="en-US" b="0" i="0" dirty="0">
                <a:solidFill>
                  <a:srgbClr val="282828"/>
                </a:solidFill>
                <a:effectLst/>
                <a:latin typeface="Roboto" panose="02000000000000000000" pitchFamily="2" charset="0"/>
              </a:rPr>
              <a:t>If your pay range for an Engineer III goes from $135,000 to $190,000 per year, you should likewise have an explanation for how someone is initially placed in the range and moves to the top of the range. It’s going to be more complex than for a sandwich maker and may be based on years of experience, professional certifications, unique skills, level of autonomy, and merit increases. In both cases, document the systems and criteria being applied.</a:t>
            </a:r>
            <a:br>
              <a:rPr lang="en-US" dirty="0"/>
            </a:br>
            <a:br>
              <a:rPr lang="en-US" dirty="0"/>
            </a:br>
            <a:r>
              <a:rPr lang="en-US" b="0" i="0" dirty="0">
                <a:solidFill>
                  <a:srgbClr val="282828"/>
                </a:solidFill>
                <a:effectLst/>
                <a:latin typeface="Roboto" panose="02000000000000000000" pitchFamily="2" charset="0"/>
              </a:rPr>
              <a:t>Pay Ranges should be designed with room to grow in the position over time. Pay systems generally don’t allow new hire salary placement near or at the maximum of the range. Accordingly, many employers designate a portion of the range that is considered the “hiring range.” To set clear candidate and employee expectations, it’s important to differentiate between the full range for the position and the hiring range into which new hires are placed.</a:t>
            </a:r>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19</a:t>
            </a:fld>
            <a:endParaRPr lang="en-US" dirty="0"/>
          </a:p>
        </p:txBody>
      </p:sp>
    </p:spTree>
    <p:extLst>
      <p:ext uri="{BB962C8B-B14F-4D97-AF65-F5344CB8AC3E}">
        <p14:creationId xmlns:p14="http://schemas.microsoft.com/office/powerpoint/2010/main" val="833587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AB664B8-854B-47AE-B781-34FBB102F3F8}" type="slidenum">
              <a:rPr lang="en-US" smtClean="0"/>
              <a:pPr/>
              <a:t>2</a:t>
            </a:fld>
            <a:endParaRPr lang="en-US" dirty="0"/>
          </a:p>
        </p:txBody>
      </p:sp>
    </p:spTree>
    <p:extLst>
      <p:ext uri="{BB962C8B-B14F-4D97-AF65-F5344CB8AC3E}">
        <p14:creationId xmlns:p14="http://schemas.microsoft.com/office/powerpoint/2010/main" val="3375003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20</a:t>
            </a:fld>
            <a:endParaRPr lang="en-US" dirty="0"/>
          </a:p>
        </p:txBody>
      </p:sp>
    </p:spTree>
    <p:extLst>
      <p:ext uri="{BB962C8B-B14F-4D97-AF65-F5344CB8AC3E}">
        <p14:creationId xmlns:p14="http://schemas.microsoft.com/office/powerpoint/2010/main" val="1241390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21</a:t>
            </a:fld>
            <a:endParaRPr lang="en-US" dirty="0"/>
          </a:p>
        </p:txBody>
      </p:sp>
    </p:spTree>
    <p:extLst>
      <p:ext uri="{BB962C8B-B14F-4D97-AF65-F5344CB8AC3E}">
        <p14:creationId xmlns:p14="http://schemas.microsoft.com/office/powerpoint/2010/main" val="4248084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22</a:t>
            </a:fld>
            <a:endParaRPr lang="en-US" dirty="0"/>
          </a:p>
        </p:txBody>
      </p:sp>
    </p:spTree>
    <p:extLst>
      <p:ext uri="{BB962C8B-B14F-4D97-AF65-F5344CB8AC3E}">
        <p14:creationId xmlns:p14="http://schemas.microsoft.com/office/powerpoint/2010/main" val="3060062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23</a:t>
            </a:fld>
            <a:endParaRPr lang="en-US" dirty="0"/>
          </a:p>
        </p:txBody>
      </p:sp>
    </p:spTree>
    <p:extLst>
      <p:ext uri="{BB962C8B-B14F-4D97-AF65-F5344CB8AC3E}">
        <p14:creationId xmlns:p14="http://schemas.microsoft.com/office/powerpoint/2010/main" val="231102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24</a:t>
            </a:fld>
            <a:endParaRPr lang="en-US" dirty="0"/>
          </a:p>
        </p:txBody>
      </p:sp>
    </p:spTree>
    <p:extLst>
      <p:ext uri="{BB962C8B-B14F-4D97-AF65-F5344CB8AC3E}">
        <p14:creationId xmlns:p14="http://schemas.microsoft.com/office/powerpoint/2010/main" val="2256636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25</a:t>
            </a:fld>
            <a:endParaRPr lang="en-US" dirty="0"/>
          </a:p>
        </p:txBody>
      </p:sp>
    </p:spTree>
    <p:extLst>
      <p:ext uri="{BB962C8B-B14F-4D97-AF65-F5344CB8AC3E}">
        <p14:creationId xmlns:p14="http://schemas.microsoft.com/office/powerpoint/2010/main" val="2566670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26</a:t>
            </a:fld>
            <a:endParaRPr lang="en-US" dirty="0"/>
          </a:p>
        </p:txBody>
      </p:sp>
    </p:spTree>
    <p:extLst>
      <p:ext uri="{BB962C8B-B14F-4D97-AF65-F5344CB8AC3E}">
        <p14:creationId xmlns:p14="http://schemas.microsoft.com/office/powerpoint/2010/main" val="1445430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27</a:t>
            </a:fld>
            <a:endParaRPr lang="en-US" dirty="0"/>
          </a:p>
        </p:txBody>
      </p:sp>
    </p:spTree>
    <p:extLst>
      <p:ext uri="{BB962C8B-B14F-4D97-AF65-F5344CB8AC3E}">
        <p14:creationId xmlns:p14="http://schemas.microsoft.com/office/powerpoint/2010/main" val="1309707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Wage compression issues (those with little experience and lots of experience end up very close in pay). Morale issues. Employees falling down in the pay range  if the range is going up but employee pay isn’t going up with it.</a:t>
            </a:r>
          </a:p>
        </p:txBody>
      </p:sp>
      <p:sp>
        <p:nvSpPr>
          <p:cNvPr id="4" name="Slide Number Placeholder 3"/>
          <p:cNvSpPr>
            <a:spLocks noGrp="1"/>
          </p:cNvSpPr>
          <p:nvPr>
            <p:ph type="sldNum" sz="quarter" idx="5"/>
          </p:nvPr>
        </p:nvSpPr>
        <p:spPr/>
        <p:txBody>
          <a:bodyPr/>
          <a:lstStyle/>
          <a:p>
            <a:fld id="{BAB664B8-854B-47AE-B781-34FBB102F3F8}" type="slidenum">
              <a:rPr lang="en-US" smtClean="0"/>
              <a:pPr/>
              <a:t>28</a:t>
            </a:fld>
            <a:endParaRPr lang="en-US" dirty="0"/>
          </a:p>
        </p:txBody>
      </p:sp>
    </p:spTree>
    <p:extLst>
      <p:ext uri="{BB962C8B-B14F-4D97-AF65-F5344CB8AC3E}">
        <p14:creationId xmlns:p14="http://schemas.microsoft.com/office/powerpoint/2010/main" val="1439846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Roboto"/>
                <a:ea typeface="Roboto"/>
                <a:cs typeface="Roboto"/>
              </a:rPr>
              <a:t>Our current state of affairs isn't entirely – or even mostly – the result of deliberate decisions to hire female employees and offer them less than men. </a:t>
            </a:r>
            <a:br>
              <a:rPr lang="en-US" dirty="0">
                <a:latin typeface="Roboto"/>
                <a:ea typeface="Roboto"/>
                <a:cs typeface="Roboto"/>
              </a:rPr>
            </a:br>
            <a:br>
              <a:rPr lang="en-US" dirty="0">
                <a:ea typeface="Roboto"/>
                <a:cs typeface="Roboto"/>
              </a:rPr>
            </a:br>
            <a:r>
              <a:rPr lang="en-US" dirty="0">
                <a:latin typeface="Roboto"/>
                <a:ea typeface="Roboto"/>
                <a:cs typeface="Roboto"/>
              </a:rPr>
              <a:t>Talk through examples and ask for examples of where people have seen this in their workplaces or lives.</a:t>
            </a:r>
            <a:br>
              <a:rPr lang="en-US" dirty="0">
                <a:latin typeface="Roboto"/>
                <a:ea typeface="Roboto"/>
                <a:cs typeface="Roboto"/>
              </a:rPr>
            </a:br>
            <a:br>
              <a:rPr lang="en-US" dirty="0">
                <a:ea typeface="Roboto"/>
                <a:cs typeface="Roboto"/>
              </a:rPr>
            </a:br>
            <a:r>
              <a:rPr lang="en-US" dirty="0">
                <a:latin typeface="Roboto"/>
                <a:ea typeface="Roboto"/>
                <a:cs typeface="Roboto"/>
              </a:rPr>
              <a:t>Keep it confidential </a:t>
            </a:r>
            <a:br>
              <a:rPr lang="en-US" dirty="0">
                <a:latin typeface="Roboto"/>
                <a:ea typeface="Roboto"/>
                <a:cs typeface="Roboto"/>
              </a:rPr>
            </a:br>
            <a:r>
              <a:rPr lang="en-US" dirty="0">
                <a:latin typeface="Roboto"/>
                <a:ea typeface="Roboto"/>
                <a:cs typeface="Roboto"/>
              </a:rPr>
              <a:t>Cue up that we want to talk about this.</a:t>
            </a:r>
            <a:endParaRPr lang="en-US" dirty="0">
              <a:ea typeface="Roboto"/>
              <a:cs typeface="Roboto"/>
            </a:endParaRPr>
          </a:p>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29</a:t>
            </a:fld>
            <a:endParaRPr lang="en-US" dirty="0"/>
          </a:p>
        </p:txBody>
      </p:sp>
    </p:spTree>
    <p:extLst>
      <p:ext uri="{BB962C8B-B14F-4D97-AF65-F5344CB8AC3E}">
        <p14:creationId xmlns:p14="http://schemas.microsoft.com/office/powerpoint/2010/main" val="363153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pay transparency? </a:t>
            </a:r>
          </a:p>
          <a:p>
            <a:endParaRPr lang="en-US" dirty="0"/>
          </a:p>
          <a:p>
            <a:r>
              <a:rPr lang="en-US" dirty="0"/>
              <a:t>-from required ranges to optionally sharing all info with employees</a:t>
            </a:r>
          </a:p>
        </p:txBody>
      </p:sp>
      <p:sp>
        <p:nvSpPr>
          <p:cNvPr id="4" name="Slide Number Placeholder 3"/>
          <p:cNvSpPr>
            <a:spLocks noGrp="1"/>
          </p:cNvSpPr>
          <p:nvPr>
            <p:ph type="sldNum" sz="quarter" idx="5"/>
          </p:nvPr>
        </p:nvSpPr>
        <p:spPr/>
        <p:txBody>
          <a:bodyPr/>
          <a:lstStyle/>
          <a:p>
            <a:fld id="{BAB664B8-854B-47AE-B781-34FBB102F3F8}" type="slidenum">
              <a:rPr lang="en-US" smtClean="0"/>
              <a:pPr/>
              <a:t>3</a:t>
            </a:fld>
            <a:endParaRPr lang="en-US" dirty="0"/>
          </a:p>
        </p:txBody>
      </p:sp>
    </p:spTree>
    <p:extLst>
      <p:ext uri="{BB962C8B-B14F-4D97-AF65-F5344CB8AC3E}">
        <p14:creationId xmlns:p14="http://schemas.microsoft.com/office/powerpoint/2010/main" val="1833647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AB664B8-854B-47AE-B781-34FBB102F3F8}" type="slidenum">
              <a:rPr lang="en-US" smtClean="0"/>
              <a:pPr/>
              <a:t>30</a:t>
            </a:fld>
            <a:endParaRPr lang="en-US" dirty="0"/>
          </a:p>
        </p:txBody>
      </p:sp>
    </p:spTree>
    <p:extLst>
      <p:ext uri="{BB962C8B-B14F-4D97-AF65-F5344CB8AC3E}">
        <p14:creationId xmlns:p14="http://schemas.microsoft.com/office/powerpoint/2010/main" val="3456688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pop quiz:</a:t>
            </a:r>
          </a:p>
          <a:p>
            <a:endParaRPr lang="en-US" dirty="0"/>
          </a:p>
          <a:p>
            <a:r>
              <a:rPr lang="en-US" dirty="0"/>
              <a:t>Which state uses the comparable character standard?</a:t>
            </a:r>
            <a:br>
              <a:rPr lang="en-US" dirty="0"/>
            </a:br>
            <a:r>
              <a:rPr lang="en-US" dirty="0"/>
              <a:t>Which state doesn’t mention a statute of limitations or specific remedies in its pay equity law?</a:t>
            </a:r>
          </a:p>
          <a:p>
            <a:r>
              <a:rPr lang="en-US" dirty="0"/>
              <a:t>What federal law allows employees to talk about their wages?</a:t>
            </a:r>
          </a:p>
          <a:p>
            <a:r>
              <a:rPr lang="en-US" dirty="0"/>
              <a:t>Is past salary history an acceptable reason for a pay differential?</a:t>
            </a:r>
          </a:p>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31</a:t>
            </a:fld>
            <a:endParaRPr lang="en-US" dirty="0"/>
          </a:p>
        </p:txBody>
      </p:sp>
    </p:spTree>
    <p:extLst>
      <p:ext uri="{BB962C8B-B14F-4D97-AF65-F5344CB8AC3E}">
        <p14:creationId xmlns:p14="http://schemas.microsoft.com/office/powerpoint/2010/main" val="322148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4</a:t>
            </a:fld>
            <a:endParaRPr lang="en-US" dirty="0"/>
          </a:p>
        </p:txBody>
      </p:sp>
    </p:spTree>
    <p:extLst>
      <p:ext uri="{BB962C8B-B14F-4D97-AF65-F5344CB8AC3E}">
        <p14:creationId xmlns:p14="http://schemas.microsoft.com/office/powerpoint/2010/main" val="74410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AB664B8-854B-47AE-B781-34FBB102F3F8}" type="slidenum">
              <a:rPr lang="en-US" smtClean="0"/>
              <a:pPr/>
              <a:t>5</a:t>
            </a:fld>
            <a:endParaRPr lang="en-US" dirty="0"/>
          </a:p>
        </p:txBody>
      </p:sp>
    </p:spTree>
    <p:extLst>
      <p:ext uri="{BB962C8B-B14F-4D97-AF65-F5344CB8AC3E}">
        <p14:creationId xmlns:p14="http://schemas.microsoft.com/office/powerpoint/2010/main" val="1900479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Roboto"/>
                <a:ea typeface="Roboto"/>
                <a:cs typeface="Roboto"/>
              </a:rPr>
              <a:t>The 44% statistic was before the whole state or NY was required to disclose, so that number will likely be going up.</a:t>
            </a:r>
          </a:p>
        </p:txBody>
      </p:sp>
      <p:sp>
        <p:nvSpPr>
          <p:cNvPr id="4" name="Slide Number Placeholder 3"/>
          <p:cNvSpPr>
            <a:spLocks noGrp="1"/>
          </p:cNvSpPr>
          <p:nvPr>
            <p:ph type="sldNum" sz="quarter" idx="5"/>
          </p:nvPr>
        </p:nvSpPr>
        <p:spPr/>
        <p:txBody>
          <a:bodyPr/>
          <a:lstStyle/>
          <a:p>
            <a:fld id="{BAB664B8-854B-47AE-B781-34FBB102F3F8}" type="slidenum">
              <a:rPr lang="en-US" smtClean="0"/>
              <a:pPr/>
              <a:t>6</a:t>
            </a:fld>
            <a:endParaRPr lang="en-US" dirty="0"/>
          </a:p>
        </p:txBody>
      </p:sp>
    </p:spTree>
    <p:extLst>
      <p:ext uri="{BB962C8B-B14F-4D97-AF65-F5344CB8AC3E}">
        <p14:creationId xmlns:p14="http://schemas.microsoft.com/office/powerpoint/2010/main" val="4095833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a:ea typeface="Roboto"/>
              <a:cs typeface="Roboto"/>
            </a:endParaRPr>
          </a:p>
        </p:txBody>
      </p:sp>
      <p:sp>
        <p:nvSpPr>
          <p:cNvPr id="4" name="Slide Number Placeholder 3"/>
          <p:cNvSpPr>
            <a:spLocks noGrp="1"/>
          </p:cNvSpPr>
          <p:nvPr>
            <p:ph type="sldNum" sz="quarter" idx="5"/>
          </p:nvPr>
        </p:nvSpPr>
        <p:spPr/>
        <p:txBody>
          <a:bodyPr/>
          <a:lstStyle/>
          <a:p>
            <a:fld id="{BAB664B8-854B-47AE-B781-34FBB102F3F8}" type="slidenum">
              <a:rPr lang="en-US" smtClean="0"/>
              <a:pPr/>
              <a:t>7</a:t>
            </a:fld>
            <a:endParaRPr lang="en-US" dirty="0"/>
          </a:p>
        </p:txBody>
      </p:sp>
    </p:spTree>
    <p:extLst>
      <p:ext uri="{BB962C8B-B14F-4D97-AF65-F5344CB8AC3E}">
        <p14:creationId xmlns:p14="http://schemas.microsoft.com/office/powerpoint/2010/main" val="3587000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8</a:t>
            </a:fld>
            <a:endParaRPr lang="en-US" dirty="0"/>
          </a:p>
        </p:txBody>
      </p:sp>
    </p:spTree>
    <p:extLst>
      <p:ext uri="{BB962C8B-B14F-4D97-AF65-F5344CB8AC3E}">
        <p14:creationId xmlns:p14="http://schemas.microsoft.com/office/powerpoint/2010/main" val="2215717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Roboto Light"/>
                <a:ea typeface="Roboto Light"/>
                <a:cs typeface="Roboto Light"/>
              </a:rPr>
              <a:t>*The Alaska Supreme Court in 1990 found  this to mean substantially equal work. It also said that the discrimination in payment of wages must be intentional.</a:t>
            </a:r>
            <a:br>
              <a:rPr lang="en-US" dirty="0">
                <a:cs typeface="Roboto Light"/>
              </a:rPr>
            </a:br>
            <a:br>
              <a:rPr lang="en-US" dirty="0">
                <a:cs typeface="Roboto Light"/>
              </a:rPr>
            </a:br>
            <a:r>
              <a:rPr lang="en-US" dirty="0">
                <a:latin typeface="Roboto Light"/>
                <a:ea typeface="Roboto Light"/>
                <a:cs typeface="Roboto Light"/>
              </a:rPr>
              <a:t>Alaska courts have acknowledged that there are acceptable reasons for pay differentials, even though they aren't mentioned in the law.</a:t>
            </a:r>
            <a:endParaRPr lang="en-US" dirty="0"/>
          </a:p>
        </p:txBody>
      </p:sp>
      <p:sp>
        <p:nvSpPr>
          <p:cNvPr id="4" name="Slide Number Placeholder 3"/>
          <p:cNvSpPr>
            <a:spLocks noGrp="1"/>
          </p:cNvSpPr>
          <p:nvPr>
            <p:ph type="sldNum" sz="quarter" idx="5"/>
          </p:nvPr>
        </p:nvSpPr>
        <p:spPr/>
        <p:txBody>
          <a:bodyPr/>
          <a:lstStyle/>
          <a:p>
            <a:fld id="{BAB664B8-854B-47AE-B781-34FBB102F3F8}" type="slidenum">
              <a:rPr lang="en-US" smtClean="0"/>
              <a:pPr/>
              <a:t>9</a:t>
            </a:fld>
            <a:endParaRPr lang="en-US" dirty="0"/>
          </a:p>
        </p:txBody>
      </p:sp>
    </p:spTree>
    <p:extLst>
      <p:ext uri="{BB962C8B-B14F-4D97-AF65-F5344CB8AC3E}">
        <p14:creationId xmlns:p14="http://schemas.microsoft.com/office/powerpoint/2010/main" val="3204156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 logo">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a:t>
            </a:r>
          </a:p>
        </p:txBody>
      </p:sp>
    </p:spTree>
    <p:extLst>
      <p:ext uri="{BB962C8B-B14F-4D97-AF65-F5344CB8AC3E}">
        <p14:creationId xmlns:p14="http://schemas.microsoft.com/office/powerpoint/2010/main" val="237104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 content w/ Title">
    <p:bg>
      <p:bgPr>
        <a:solidFill>
          <a:schemeClr val="accent2"/>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3CA63A-3479-2B4F-9F60-0EE282F883DB}"/>
              </a:ext>
            </a:extLst>
          </p:cNvPr>
          <p:cNvSpPr>
            <a:spLocks noGrp="1"/>
          </p:cNvSpPr>
          <p:nvPr>
            <p:ph type="ftr" sz="quarter" idx="10"/>
          </p:nvPr>
        </p:nvSpPr>
        <p:spPr/>
        <p:txBody>
          <a:bodyPr/>
          <a:lstStyle/>
          <a:p>
            <a:r>
              <a:rPr lang="en-US" dirty="0"/>
              <a:t>© 2023 Mineral, Inc. | Confidential </a:t>
            </a:r>
          </a:p>
        </p:txBody>
      </p:sp>
      <p:sp>
        <p:nvSpPr>
          <p:cNvPr id="7" name="Slide Number Placeholder 6">
            <a:extLst>
              <a:ext uri="{FF2B5EF4-FFF2-40B4-BE49-F238E27FC236}">
                <a16:creationId xmlns:a16="http://schemas.microsoft.com/office/drawing/2014/main" id="{CBF3FDBA-AB36-CF47-87CA-42E9F74B4470}"/>
              </a:ext>
            </a:extLst>
          </p:cNvPr>
          <p:cNvSpPr>
            <a:spLocks noGrp="1"/>
          </p:cNvSpPr>
          <p:nvPr>
            <p:ph type="sldNum" sz="quarter" idx="11"/>
          </p:nvPr>
        </p:nvSpPr>
        <p:spPr/>
        <p:txBody>
          <a:bodyPr/>
          <a:lstStyle/>
          <a:p>
            <a:fld id="{4C7EE78D-B9A7-48B4-95B4-9093E49B7AC1}" type="slidenum">
              <a:rPr lang="en-US" smtClean="0"/>
              <a:pPr/>
              <a:t>‹#›</a:t>
            </a:fld>
            <a:endParaRPr lang="en-US" dirty="0"/>
          </a:p>
        </p:txBody>
      </p:sp>
      <p:sp>
        <p:nvSpPr>
          <p:cNvPr id="13" name="Title 12">
            <a:extLst>
              <a:ext uri="{FF2B5EF4-FFF2-40B4-BE49-F238E27FC236}">
                <a16:creationId xmlns:a16="http://schemas.microsoft.com/office/drawing/2014/main" id="{31E1FFC5-398F-974E-A109-4028DA59279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5BBDE7CF-0F1A-C341-99F5-8345C5ABCCB6}"/>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55193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 grid Agenda+Poll">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73A90D-E1CF-8145-A375-794CE237CA1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grpSp>
        <p:nvGrpSpPr>
          <p:cNvPr id="16" name="Group 15">
            <a:extLst>
              <a:ext uri="{FF2B5EF4-FFF2-40B4-BE49-F238E27FC236}">
                <a16:creationId xmlns:a16="http://schemas.microsoft.com/office/drawing/2014/main" id="{3FA28C01-357F-CD44-9E52-37C98048FCAF}"/>
              </a:ext>
            </a:extLst>
          </p:cNvPr>
          <p:cNvGrpSpPr/>
          <p:nvPr userDrawn="1"/>
        </p:nvGrpSpPr>
        <p:grpSpPr>
          <a:xfrm>
            <a:off x="1066924" y="2636883"/>
            <a:ext cx="4334416" cy="2498719"/>
            <a:chOff x="1066924" y="2636883"/>
            <a:chExt cx="4334416" cy="2498719"/>
          </a:xfrm>
        </p:grpSpPr>
        <p:grpSp>
          <p:nvGrpSpPr>
            <p:cNvPr id="17" name="Group 16">
              <a:extLst>
                <a:ext uri="{FF2B5EF4-FFF2-40B4-BE49-F238E27FC236}">
                  <a16:creationId xmlns:a16="http://schemas.microsoft.com/office/drawing/2014/main" id="{BDD99DCD-3BF0-AE4C-91A7-91E24FD7BD00}"/>
                </a:ext>
              </a:extLst>
            </p:cNvPr>
            <p:cNvGrpSpPr/>
            <p:nvPr userDrawn="1"/>
          </p:nvGrpSpPr>
          <p:grpSpPr>
            <a:xfrm>
              <a:off x="2484893" y="3245923"/>
              <a:ext cx="1507950" cy="1889679"/>
              <a:chOff x="6230562" y="2602728"/>
              <a:chExt cx="1002122" cy="1255804"/>
            </a:xfrm>
          </p:grpSpPr>
          <p:sp>
            <p:nvSpPr>
              <p:cNvPr id="19" name="Freeform 18">
                <a:extLst>
                  <a:ext uri="{FF2B5EF4-FFF2-40B4-BE49-F238E27FC236}">
                    <a16:creationId xmlns:a16="http://schemas.microsoft.com/office/drawing/2014/main" id="{FE67F2F7-6509-8143-9007-2E080E0E3B62}"/>
                  </a:ext>
                </a:extLst>
              </p:cNvPr>
              <p:cNvSpPr>
                <a:spLocks noChangeAspect="1" noChangeArrowheads="1"/>
              </p:cNvSpPr>
              <p:nvPr/>
            </p:nvSpPr>
            <p:spPr bwMode="auto">
              <a:xfrm>
                <a:off x="623056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0" name="Freeform 19">
                <a:extLst>
                  <a:ext uri="{FF2B5EF4-FFF2-40B4-BE49-F238E27FC236}">
                    <a16:creationId xmlns:a16="http://schemas.microsoft.com/office/drawing/2014/main" id="{82FE3822-45C3-BF4C-B92D-8D23CA6FDDBB}"/>
                  </a:ext>
                </a:extLst>
              </p:cNvPr>
              <p:cNvSpPr>
                <a:spLocks noChangeAspect="1" noChangeArrowheads="1"/>
              </p:cNvSpPr>
              <p:nvPr/>
            </p:nvSpPr>
            <p:spPr bwMode="auto">
              <a:xfrm>
                <a:off x="6989615" y="361546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18" name="Freeform 2">
              <a:extLst>
                <a:ext uri="{FF2B5EF4-FFF2-40B4-BE49-F238E27FC236}">
                  <a16:creationId xmlns:a16="http://schemas.microsoft.com/office/drawing/2014/main" id="{88D6B31F-21DB-6340-803D-05493F285AF4}"/>
                </a:ext>
              </a:extLst>
            </p:cNvPr>
            <p:cNvSpPr>
              <a:spLocks noChangeArrowheads="1"/>
            </p:cNvSpPr>
            <p:nvPr userDrawn="1"/>
          </p:nvSpPr>
          <p:spPr bwMode="auto">
            <a:xfrm>
              <a:off x="1066924" y="2636883"/>
              <a:ext cx="4334416" cy="2254094"/>
            </a:xfrm>
            <a:custGeom>
              <a:avLst/>
              <a:gdLst>
                <a:gd name="T0" fmla="*/ 4057 w 19358"/>
                <a:gd name="T1" fmla="*/ 0 h 10068"/>
                <a:gd name="T2" fmla="*/ 4057 w 19358"/>
                <a:gd name="T3" fmla="*/ 3784 h 10068"/>
                <a:gd name="T4" fmla="*/ 0 w 19358"/>
                <a:gd name="T5" fmla="*/ 3784 h 10068"/>
                <a:gd name="T6" fmla="*/ 0 w 19358"/>
                <a:gd name="T7" fmla="*/ 10067 h 10068"/>
                <a:gd name="T8" fmla="*/ 7399 w 19358"/>
                <a:gd name="T9" fmla="*/ 10067 h 10068"/>
                <a:gd name="T10" fmla="*/ 7399 w 19358"/>
                <a:gd name="T11" fmla="*/ 6704 h 10068"/>
                <a:gd name="T12" fmla="*/ 19357 w 19358"/>
                <a:gd name="T13" fmla="*/ 6704 h 10068"/>
              </a:gdLst>
              <a:ahLst/>
              <a:cxnLst>
                <a:cxn ang="0">
                  <a:pos x="T0" y="T1"/>
                </a:cxn>
                <a:cxn ang="0">
                  <a:pos x="T2" y="T3"/>
                </a:cxn>
                <a:cxn ang="0">
                  <a:pos x="T4" y="T5"/>
                </a:cxn>
                <a:cxn ang="0">
                  <a:pos x="T6" y="T7"/>
                </a:cxn>
                <a:cxn ang="0">
                  <a:pos x="T8" y="T9"/>
                </a:cxn>
                <a:cxn ang="0">
                  <a:pos x="T10" y="T11"/>
                </a:cxn>
                <a:cxn ang="0">
                  <a:pos x="T12" y="T13"/>
                </a:cxn>
              </a:cxnLst>
              <a:rect l="0" t="0" r="r" b="b"/>
              <a:pathLst>
                <a:path w="19358" h="10068">
                  <a:moveTo>
                    <a:pt x="4057" y="0"/>
                  </a:moveTo>
                  <a:lnTo>
                    <a:pt x="4057" y="3784"/>
                  </a:lnTo>
                  <a:lnTo>
                    <a:pt x="0" y="3784"/>
                  </a:lnTo>
                  <a:lnTo>
                    <a:pt x="0" y="10067"/>
                  </a:lnTo>
                  <a:lnTo>
                    <a:pt x="7399" y="10067"/>
                  </a:lnTo>
                  <a:lnTo>
                    <a:pt x="7399" y="6704"/>
                  </a:lnTo>
                  <a:lnTo>
                    <a:pt x="19357" y="6704"/>
                  </a:lnTo>
                </a:path>
              </a:pathLst>
            </a:custGeom>
            <a:noFill/>
            <a:ln w="142875" cap="flat">
              <a:solidFill>
                <a:schemeClr val="accent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gr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746723" y="1490472"/>
            <a:ext cx="6126480" cy="1175706"/>
          </a:xfrm>
          <a:solidFill>
            <a:schemeClr val="accent4"/>
          </a:solidFill>
        </p:spPr>
        <p:txBody>
          <a:bodyPr anchor="b" anchorCtr="0">
            <a:spAutoFit/>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F0A7CF11-652A-3B49-8CEF-1A43C42A07AD}"/>
              </a:ext>
            </a:extLst>
          </p:cNvPr>
          <p:cNvSpPr>
            <a:spLocks noGrp="1"/>
          </p:cNvSpPr>
          <p:nvPr>
            <p:ph type="body" sz="quarter" idx="16"/>
          </p:nvPr>
        </p:nvSpPr>
        <p:spPr>
          <a:xfrm>
            <a:off x="5334000" y="2660904"/>
            <a:ext cx="6096000" cy="2675594"/>
          </a:xfrm>
          <a:solidFill>
            <a:schemeClr val="bg1"/>
          </a:solidFill>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3265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 pillars x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3CA63A-3479-2B4F-9F60-0EE282F883DB}"/>
              </a:ext>
            </a:extLst>
          </p:cNvPr>
          <p:cNvSpPr>
            <a:spLocks noGrp="1"/>
          </p:cNvSpPr>
          <p:nvPr>
            <p:ph type="ftr" sz="quarter" idx="10"/>
          </p:nvPr>
        </p:nvSpPr>
        <p:spPr/>
        <p:txBody>
          <a:bodyPr/>
          <a:lstStyle/>
          <a:p>
            <a:r>
              <a:rPr lang="en-US" dirty="0"/>
              <a:t>© 2023 Mineral, Inc. | Confidential </a:t>
            </a:r>
          </a:p>
        </p:txBody>
      </p:sp>
      <p:sp>
        <p:nvSpPr>
          <p:cNvPr id="7" name="Slide Number Placeholder 6">
            <a:extLst>
              <a:ext uri="{FF2B5EF4-FFF2-40B4-BE49-F238E27FC236}">
                <a16:creationId xmlns:a16="http://schemas.microsoft.com/office/drawing/2014/main" id="{CBF3FDBA-AB36-CF47-87CA-42E9F74B4470}"/>
              </a:ext>
            </a:extLst>
          </p:cNvPr>
          <p:cNvSpPr>
            <a:spLocks noGrp="1"/>
          </p:cNvSpPr>
          <p:nvPr>
            <p:ph type="sldNum" sz="quarter" idx="11"/>
          </p:nvPr>
        </p:nvSpPr>
        <p:spPr/>
        <p:txBody>
          <a:bodyPr/>
          <a:lstStyle/>
          <a:p>
            <a:fld id="{4C7EE78D-B9A7-48B4-95B4-9093E49B7AC1}" type="slidenum">
              <a:rPr lang="en-US" smtClean="0"/>
              <a:pPr/>
              <a:t>‹#›</a:t>
            </a:fld>
            <a:endParaRPr lang="en-US" dirty="0"/>
          </a:p>
        </p:txBody>
      </p:sp>
      <p:sp>
        <p:nvSpPr>
          <p:cNvPr id="13" name="Title 12">
            <a:extLst>
              <a:ext uri="{FF2B5EF4-FFF2-40B4-BE49-F238E27FC236}">
                <a16:creationId xmlns:a16="http://schemas.microsoft.com/office/drawing/2014/main" id="{31E1FFC5-398F-974E-A109-4028DA59279B}"/>
              </a:ext>
            </a:extLst>
          </p:cNvPr>
          <p:cNvSpPr>
            <a:spLocks noGrp="1"/>
          </p:cNvSpPr>
          <p:nvPr>
            <p:ph type="title"/>
          </p:nvPr>
        </p:nvSpPr>
        <p:spPr/>
        <p:txBody>
          <a:bodyPr/>
          <a:lstStyle/>
          <a:p>
            <a:r>
              <a:rPr lang="en-US"/>
              <a:t>Click to edit Master title style</a:t>
            </a:r>
          </a:p>
        </p:txBody>
      </p:sp>
      <p:sp>
        <p:nvSpPr>
          <p:cNvPr id="14" name="Subtitle 2">
            <a:extLst>
              <a:ext uri="{FF2B5EF4-FFF2-40B4-BE49-F238E27FC236}">
                <a16:creationId xmlns:a16="http://schemas.microsoft.com/office/drawing/2014/main" id="{5BBDE7CF-0F1A-C341-99F5-8345C5ABCCB6}"/>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Picture Placeholder 18">
            <a:extLst>
              <a:ext uri="{FF2B5EF4-FFF2-40B4-BE49-F238E27FC236}">
                <a16:creationId xmlns:a16="http://schemas.microsoft.com/office/drawing/2014/main" id="{B3F62781-3E3D-D648-BDB4-DF6DA08E7244}"/>
              </a:ext>
            </a:extLst>
          </p:cNvPr>
          <p:cNvSpPr>
            <a:spLocks noGrp="1"/>
          </p:cNvSpPr>
          <p:nvPr>
            <p:ph type="pic" sz="quarter" idx="12"/>
          </p:nvPr>
        </p:nvSpPr>
        <p:spPr>
          <a:xfrm>
            <a:off x="493158"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5" name="Picture Placeholder 18">
            <a:extLst>
              <a:ext uri="{FF2B5EF4-FFF2-40B4-BE49-F238E27FC236}">
                <a16:creationId xmlns:a16="http://schemas.microsoft.com/office/drawing/2014/main" id="{D439E31D-574D-0C45-8814-FD5CB82AE1DB}"/>
              </a:ext>
            </a:extLst>
          </p:cNvPr>
          <p:cNvSpPr>
            <a:spLocks noGrp="1"/>
          </p:cNvSpPr>
          <p:nvPr>
            <p:ph type="pic" sz="quarter" idx="21"/>
          </p:nvPr>
        </p:nvSpPr>
        <p:spPr>
          <a:xfrm>
            <a:off x="3350658"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6" name="Picture Placeholder 18">
            <a:extLst>
              <a:ext uri="{FF2B5EF4-FFF2-40B4-BE49-F238E27FC236}">
                <a16:creationId xmlns:a16="http://schemas.microsoft.com/office/drawing/2014/main" id="{E7D09D84-3FBB-CD4A-B162-68BEDA9E69FC}"/>
              </a:ext>
            </a:extLst>
          </p:cNvPr>
          <p:cNvSpPr>
            <a:spLocks noGrp="1"/>
          </p:cNvSpPr>
          <p:nvPr>
            <p:ph type="pic" sz="quarter" idx="22"/>
          </p:nvPr>
        </p:nvSpPr>
        <p:spPr>
          <a:xfrm>
            <a:off x="6222470"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7" name="Picture Placeholder 18">
            <a:extLst>
              <a:ext uri="{FF2B5EF4-FFF2-40B4-BE49-F238E27FC236}">
                <a16:creationId xmlns:a16="http://schemas.microsoft.com/office/drawing/2014/main" id="{2CC40EA9-97D8-8547-8A57-072DEA354291}"/>
              </a:ext>
            </a:extLst>
          </p:cNvPr>
          <p:cNvSpPr>
            <a:spLocks noGrp="1"/>
          </p:cNvSpPr>
          <p:nvPr>
            <p:ph type="pic" sz="quarter" idx="23"/>
          </p:nvPr>
        </p:nvSpPr>
        <p:spPr>
          <a:xfrm>
            <a:off x="9085494"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8" name="Text Placeholder 2">
            <a:extLst>
              <a:ext uri="{FF2B5EF4-FFF2-40B4-BE49-F238E27FC236}">
                <a16:creationId xmlns:a16="http://schemas.microsoft.com/office/drawing/2014/main" id="{25463F37-B917-504A-B397-F8B2698DD723}"/>
              </a:ext>
            </a:extLst>
          </p:cNvPr>
          <p:cNvSpPr>
            <a:spLocks noGrp="1"/>
          </p:cNvSpPr>
          <p:nvPr>
            <p:ph type="body" sz="quarter" idx="16"/>
          </p:nvPr>
        </p:nvSpPr>
        <p:spPr>
          <a:xfrm>
            <a:off x="493158"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76FE7F6B-607C-564C-BA9C-CC1B7138AA9B}"/>
              </a:ext>
            </a:extLst>
          </p:cNvPr>
          <p:cNvSpPr>
            <a:spLocks noGrp="1"/>
          </p:cNvSpPr>
          <p:nvPr>
            <p:ph type="body" sz="quarter" idx="24"/>
          </p:nvPr>
        </p:nvSpPr>
        <p:spPr>
          <a:xfrm>
            <a:off x="3356182"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2966493C-4892-5341-BDD1-4A7C6A7ED478}"/>
              </a:ext>
            </a:extLst>
          </p:cNvPr>
          <p:cNvSpPr>
            <a:spLocks noGrp="1"/>
          </p:cNvSpPr>
          <p:nvPr>
            <p:ph type="body" sz="quarter" idx="25"/>
          </p:nvPr>
        </p:nvSpPr>
        <p:spPr>
          <a:xfrm>
            <a:off x="6227994"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821D96A1-A8C7-2744-964B-9FB1A1537EB2}"/>
              </a:ext>
            </a:extLst>
          </p:cNvPr>
          <p:cNvSpPr>
            <a:spLocks noGrp="1"/>
          </p:cNvSpPr>
          <p:nvPr>
            <p:ph type="body" sz="quarter" idx="26"/>
          </p:nvPr>
        </p:nvSpPr>
        <p:spPr>
          <a:xfrm>
            <a:off x="9085492"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78614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 pillars x4">
    <p:bg>
      <p:bgPr>
        <a:solidFill>
          <a:schemeClr val="tx2"/>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3CA63A-3479-2B4F-9F60-0EE282F883DB}"/>
              </a:ext>
            </a:extLst>
          </p:cNvPr>
          <p:cNvSpPr>
            <a:spLocks noGrp="1"/>
          </p:cNvSpPr>
          <p:nvPr>
            <p:ph type="ftr" sz="quarter" idx="10"/>
          </p:nvPr>
        </p:nvSpPr>
        <p:spPr/>
        <p:txBody>
          <a:bodyPr/>
          <a:lstStyle/>
          <a:p>
            <a:r>
              <a:rPr lang="en-US" dirty="0"/>
              <a:t>© 2023 Mineral, Inc. | Confidential </a:t>
            </a:r>
          </a:p>
        </p:txBody>
      </p:sp>
      <p:sp>
        <p:nvSpPr>
          <p:cNvPr id="7" name="Slide Number Placeholder 6">
            <a:extLst>
              <a:ext uri="{FF2B5EF4-FFF2-40B4-BE49-F238E27FC236}">
                <a16:creationId xmlns:a16="http://schemas.microsoft.com/office/drawing/2014/main" id="{CBF3FDBA-AB36-CF47-87CA-42E9F74B4470}"/>
              </a:ext>
            </a:extLst>
          </p:cNvPr>
          <p:cNvSpPr>
            <a:spLocks noGrp="1"/>
          </p:cNvSpPr>
          <p:nvPr>
            <p:ph type="sldNum" sz="quarter" idx="11"/>
          </p:nvPr>
        </p:nvSpPr>
        <p:spPr/>
        <p:txBody>
          <a:bodyPr/>
          <a:lstStyle/>
          <a:p>
            <a:fld id="{4C7EE78D-B9A7-48B4-95B4-9093E49B7AC1}" type="slidenum">
              <a:rPr lang="en-US" smtClean="0"/>
              <a:pPr/>
              <a:t>‹#›</a:t>
            </a:fld>
            <a:endParaRPr lang="en-US" dirty="0"/>
          </a:p>
        </p:txBody>
      </p:sp>
      <p:sp>
        <p:nvSpPr>
          <p:cNvPr id="13" name="Title 12">
            <a:extLst>
              <a:ext uri="{FF2B5EF4-FFF2-40B4-BE49-F238E27FC236}">
                <a16:creationId xmlns:a16="http://schemas.microsoft.com/office/drawing/2014/main" id="{31E1FFC5-398F-974E-A109-4028DA59279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5BBDE7CF-0F1A-C341-99F5-8345C5ABCCB6}"/>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bg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18">
            <a:extLst>
              <a:ext uri="{FF2B5EF4-FFF2-40B4-BE49-F238E27FC236}">
                <a16:creationId xmlns:a16="http://schemas.microsoft.com/office/drawing/2014/main" id="{3253B400-6FFE-E146-85FB-3D6171C3E529}"/>
              </a:ext>
            </a:extLst>
          </p:cNvPr>
          <p:cNvSpPr>
            <a:spLocks noGrp="1"/>
          </p:cNvSpPr>
          <p:nvPr>
            <p:ph type="pic" sz="quarter" idx="12"/>
          </p:nvPr>
        </p:nvSpPr>
        <p:spPr>
          <a:xfrm>
            <a:off x="493158" y="1593954"/>
            <a:ext cx="2613348" cy="1783931"/>
          </a:xfrm>
          <a:noFill/>
        </p:spPr>
        <p:txBody>
          <a:bodyPr anchor="t">
            <a:normAutofit/>
          </a:bodyPr>
          <a:lstStyle>
            <a:lvl1pPr marL="0" indent="0" algn="ctr">
              <a:buNone/>
              <a:defRPr sz="1600">
                <a:solidFill>
                  <a:srgbClr val="FFFF00"/>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9" name="Picture Placeholder 18">
            <a:extLst>
              <a:ext uri="{FF2B5EF4-FFF2-40B4-BE49-F238E27FC236}">
                <a16:creationId xmlns:a16="http://schemas.microsoft.com/office/drawing/2014/main" id="{BA951AA2-4E95-1F40-AE49-23E8D6B5E65B}"/>
              </a:ext>
            </a:extLst>
          </p:cNvPr>
          <p:cNvSpPr>
            <a:spLocks noGrp="1"/>
          </p:cNvSpPr>
          <p:nvPr>
            <p:ph type="pic" sz="quarter" idx="21"/>
          </p:nvPr>
        </p:nvSpPr>
        <p:spPr>
          <a:xfrm>
            <a:off x="3350658" y="1593954"/>
            <a:ext cx="2613348" cy="1783931"/>
          </a:xfrm>
          <a:noFill/>
        </p:spPr>
        <p:txBody>
          <a:bodyPr anchor="t">
            <a:normAutofit/>
          </a:bodyPr>
          <a:lstStyle>
            <a:lvl1pPr marL="0" indent="0" algn="ctr">
              <a:buNone/>
              <a:defRPr sz="1600">
                <a:solidFill>
                  <a:srgbClr val="FFFF00"/>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0" name="Picture Placeholder 18">
            <a:extLst>
              <a:ext uri="{FF2B5EF4-FFF2-40B4-BE49-F238E27FC236}">
                <a16:creationId xmlns:a16="http://schemas.microsoft.com/office/drawing/2014/main" id="{E11E16B8-69DC-DA43-B167-1D4A97D29364}"/>
              </a:ext>
            </a:extLst>
          </p:cNvPr>
          <p:cNvSpPr>
            <a:spLocks noGrp="1"/>
          </p:cNvSpPr>
          <p:nvPr>
            <p:ph type="pic" sz="quarter" idx="22"/>
          </p:nvPr>
        </p:nvSpPr>
        <p:spPr>
          <a:xfrm>
            <a:off x="6222470" y="1593954"/>
            <a:ext cx="2613348" cy="1783931"/>
          </a:xfrm>
          <a:noFill/>
        </p:spPr>
        <p:txBody>
          <a:bodyPr anchor="t">
            <a:normAutofit/>
          </a:bodyPr>
          <a:lstStyle>
            <a:lvl1pPr marL="0" indent="0" algn="ctr">
              <a:buNone/>
              <a:defRPr sz="1600">
                <a:solidFill>
                  <a:srgbClr val="FFFF00"/>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1" name="Picture Placeholder 18">
            <a:extLst>
              <a:ext uri="{FF2B5EF4-FFF2-40B4-BE49-F238E27FC236}">
                <a16:creationId xmlns:a16="http://schemas.microsoft.com/office/drawing/2014/main" id="{36F7B94B-7C56-E145-A97E-05E6CCBDEA55}"/>
              </a:ext>
            </a:extLst>
          </p:cNvPr>
          <p:cNvSpPr>
            <a:spLocks noGrp="1"/>
          </p:cNvSpPr>
          <p:nvPr>
            <p:ph type="pic" sz="quarter" idx="23"/>
          </p:nvPr>
        </p:nvSpPr>
        <p:spPr>
          <a:xfrm>
            <a:off x="9085494" y="1593954"/>
            <a:ext cx="2613348" cy="1783931"/>
          </a:xfrm>
          <a:noFill/>
        </p:spPr>
        <p:txBody>
          <a:bodyPr anchor="t">
            <a:normAutofit/>
          </a:bodyPr>
          <a:lstStyle>
            <a:lvl1pPr marL="0" indent="0" algn="ctr">
              <a:buNone/>
              <a:defRPr sz="1600">
                <a:solidFill>
                  <a:srgbClr val="FFFF00"/>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2" name="Text Placeholder 2">
            <a:extLst>
              <a:ext uri="{FF2B5EF4-FFF2-40B4-BE49-F238E27FC236}">
                <a16:creationId xmlns:a16="http://schemas.microsoft.com/office/drawing/2014/main" id="{9A510F41-EF72-5149-AD55-5F8850BF1FC0}"/>
              </a:ext>
            </a:extLst>
          </p:cNvPr>
          <p:cNvSpPr>
            <a:spLocks noGrp="1"/>
          </p:cNvSpPr>
          <p:nvPr>
            <p:ph type="body" sz="quarter" idx="16"/>
          </p:nvPr>
        </p:nvSpPr>
        <p:spPr>
          <a:xfrm>
            <a:off x="493158"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324578FE-3BBE-A245-9D7C-565123DF388B}"/>
              </a:ext>
            </a:extLst>
          </p:cNvPr>
          <p:cNvSpPr>
            <a:spLocks noGrp="1"/>
          </p:cNvSpPr>
          <p:nvPr>
            <p:ph type="body" sz="quarter" idx="24"/>
          </p:nvPr>
        </p:nvSpPr>
        <p:spPr>
          <a:xfrm>
            <a:off x="3356182"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D09DCD77-DC92-844F-83F8-AF1A38360B1D}"/>
              </a:ext>
            </a:extLst>
          </p:cNvPr>
          <p:cNvSpPr>
            <a:spLocks noGrp="1"/>
          </p:cNvSpPr>
          <p:nvPr>
            <p:ph type="body" sz="quarter" idx="25"/>
          </p:nvPr>
        </p:nvSpPr>
        <p:spPr>
          <a:xfrm>
            <a:off x="6227994"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67A1858C-B3B9-D54D-B4FC-D46B4070EFEC}"/>
              </a:ext>
            </a:extLst>
          </p:cNvPr>
          <p:cNvSpPr>
            <a:spLocks noGrp="1"/>
          </p:cNvSpPr>
          <p:nvPr>
            <p:ph type="body" sz="quarter" idx="26"/>
          </p:nvPr>
        </p:nvSpPr>
        <p:spPr>
          <a:xfrm>
            <a:off x="9085492"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294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 pillars x4">
    <p:bg>
      <p:bgPr>
        <a:solidFill>
          <a:schemeClr val="accent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3CA63A-3479-2B4F-9F60-0EE282F883DB}"/>
              </a:ext>
            </a:extLst>
          </p:cNvPr>
          <p:cNvSpPr>
            <a:spLocks noGrp="1"/>
          </p:cNvSpPr>
          <p:nvPr>
            <p:ph type="ftr" sz="quarter" idx="10"/>
          </p:nvPr>
        </p:nvSpPr>
        <p:spPr/>
        <p:txBody>
          <a:bodyPr/>
          <a:lstStyle/>
          <a:p>
            <a:r>
              <a:rPr lang="en-US" dirty="0"/>
              <a:t>© 2023 Mineral, Inc. | Confidential </a:t>
            </a:r>
          </a:p>
        </p:txBody>
      </p:sp>
      <p:sp>
        <p:nvSpPr>
          <p:cNvPr id="7" name="Slide Number Placeholder 6">
            <a:extLst>
              <a:ext uri="{FF2B5EF4-FFF2-40B4-BE49-F238E27FC236}">
                <a16:creationId xmlns:a16="http://schemas.microsoft.com/office/drawing/2014/main" id="{CBF3FDBA-AB36-CF47-87CA-42E9F74B4470}"/>
              </a:ext>
            </a:extLst>
          </p:cNvPr>
          <p:cNvSpPr>
            <a:spLocks noGrp="1"/>
          </p:cNvSpPr>
          <p:nvPr>
            <p:ph type="sldNum" sz="quarter" idx="11"/>
          </p:nvPr>
        </p:nvSpPr>
        <p:spPr/>
        <p:txBody>
          <a:bodyPr/>
          <a:lstStyle/>
          <a:p>
            <a:fld id="{4C7EE78D-B9A7-48B4-95B4-9093E49B7AC1}" type="slidenum">
              <a:rPr lang="en-US" smtClean="0"/>
              <a:pPr/>
              <a:t>‹#›</a:t>
            </a:fld>
            <a:endParaRPr lang="en-US" dirty="0"/>
          </a:p>
        </p:txBody>
      </p:sp>
      <p:sp>
        <p:nvSpPr>
          <p:cNvPr id="13" name="Title 12">
            <a:extLst>
              <a:ext uri="{FF2B5EF4-FFF2-40B4-BE49-F238E27FC236}">
                <a16:creationId xmlns:a16="http://schemas.microsoft.com/office/drawing/2014/main" id="{31E1FFC5-398F-974E-A109-4028DA59279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5BBDE7CF-0F1A-C341-99F5-8345C5ABCCB6}"/>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18">
            <a:extLst>
              <a:ext uri="{FF2B5EF4-FFF2-40B4-BE49-F238E27FC236}">
                <a16:creationId xmlns:a16="http://schemas.microsoft.com/office/drawing/2014/main" id="{30798730-AA4F-484C-8958-456A131BA07C}"/>
              </a:ext>
            </a:extLst>
          </p:cNvPr>
          <p:cNvSpPr>
            <a:spLocks noGrp="1"/>
          </p:cNvSpPr>
          <p:nvPr>
            <p:ph type="pic" sz="quarter" idx="12"/>
          </p:nvPr>
        </p:nvSpPr>
        <p:spPr>
          <a:xfrm>
            <a:off x="493158"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9" name="Picture Placeholder 18">
            <a:extLst>
              <a:ext uri="{FF2B5EF4-FFF2-40B4-BE49-F238E27FC236}">
                <a16:creationId xmlns:a16="http://schemas.microsoft.com/office/drawing/2014/main" id="{25DBBFFA-3A86-3943-A7F2-D3FEE7CA88E3}"/>
              </a:ext>
            </a:extLst>
          </p:cNvPr>
          <p:cNvSpPr>
            <a:spLocks noGrp="1"/>
          </p:cNvSpPr>
          <p:nvPr>
            <p:ph type="pic" sz="quarter" idx="21"/>
          </p:nvPr>
        </p:nvSpPr>
        <p:spPr>
          <a:xfrm>
            <a:off x="3350658"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0" name="Picture Placeholder 18">
            <a:extLst>
              <a:ext uri="{FF2B5EF4-FFF2-40B4-BE49-F238E27FC236}">
                <a16:creationId xmlns:a16="http://schemas.microsoft.com/office/drawing/2014/main" id="{4790EEB8-C5F7-A242-8B33-E7A0134459D5}"/>
              </a:ext>
            </a:extLst>
          </p:cNvPr>
          <p:cNvSpPr>
            <a:spLocks noGrp="1"/>
          </p:cNvSpPr>
          <p:nvPr>
            <p:ph type="pic" sz="quarter" idx="22"/>
          </p:nvPr>
        </p:nvSpPr>
        <p:spPr>
          <a:xfrm>
            <a:off x="6222470"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1" name="Picture Placeholder 18">
            <a:extLst>
              <a:ext uri="{FF2B5EF4-FFF2-40B4-BE49-F238E27FC236}">
                <a16:creationId xmlns:a16="http://schemas.microsoft.com/office/drawing/2014/main" id="{77A5BF2B-4B0C-9F4B-B89B-5ECB314F8C64}"/>
              </a:ext>
            </a:extLst>
          </p:cNvPr>
          <p:cNvSpPr>
            <a:spLocks noGrp="1"/>
          </p:cNvSpPr>
          <p:nvPr>
            <p:ph type="pic" sz="quarter" idx="23"/>
          </p:nvPr>
        </p:nvSpPr>
        <p:spPr>
          <a:xfrm>
            <a:off x="9085494"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2" name="Text Placeholder 2">
            <a:extLst>
              <a:ext uri="{FF2B5EF4-FFF2-40B4-BE49-F238E27FC236}">
                <a16:creationId xmlns:a16="http://schemas.microsoft.com/office/drawing/2014/main" id="{BE6864B6-0AA0-E843-9BCE-1CFDC0FFF590}"/>
              </a:ext>
            </a:extLst>
          </p:cNvPr>
          <p:cNvSpPr>
            <a:spLocks noGrp="1"/>
          </p:cNvSpPr>
          <p:nvPr>
            <p:ph type="body" sz="quarter" idx="16"/>
          </p:nvPr>
        </p:nvSpPr>
        <p:spPr>
          <a:xfrm>
            <a:off x="493158"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B258B398-85CC-3B49-9C34-F104B82C2066}"/>
              </a:ext>
            </a:extLst>
          </p:cNvPr>
          <p:cNvSpPr>
            <a:spLocks noGrp="1"/>
          </p:cNvSpPr>
          <p:nvPr>
            <p:ph type="body" sz="quarter" idx="24"/>
          </p:nvPr>
        </p:nvSpPr>
        <p:spPr>
          <a:xfrm>
            <a:off x="3356182"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07887E2C-B82E-2443-948D-72B7B80A6127}"/>
              </a:ext>
            </a:extLst>
          </p:cNvPr>
          <p:cNvSpPr>
            <a:spLocks noGrp="1"/>
          </p:cNvSpPr>
          <p:nvPr>
            <p:ph type="body" sz="quarter" idx="25"/>
          </p:nvPr>
        </p:nvSpPr>
        <p:spPr>
          <a:xfrm>
            <a:off x="6227994"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3362F949-4609-C14A-B9A2-8F9BA6476CE5}"/>
              </a:ext>
            </a:extLst>
          </p:cNvPr>
          <p:cNvSpPr>
            <a:spLocks noGrp="1"/>
          </p:cNvSpPr>
          <p:nvPr>
            <p:ph type="body" sz="quarter" idx="26"/>
          </p:nvPr>
        </p:nvSpPr>
        <p:spPr>
          <a:xfrm>
            <a:off x="9085492"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9132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 pillars x4">
    <p:bg>
      <p:bgPr>
        <a:solidFill>
          <a:schemeClr val="accent4"/>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3CA63A-3479-2B4F-9F60-0EE282F883DB}"/>
              </a:ext>
            </a:extLst>
          </p:cNvPr>
          <p:cNvSpPr>
            <a:spLocks noGrp="1"/>
          </p:cNvSpPr>
          <p:nvPr>
            <p:ph type="ftr" sz="quarter" idx="10"/>
          </p:nvPr>
        </p:nvSpPr>
        <p:spPr/>
        <p:txBody>
          <a:bodyPr/>
          <a:lstStyle/>
          <a:p>
            <a:r>
              <a:rPr lang="en-US" dirty="0"/>
              <a:t>© 2023 Mineral, Inc. | Confidential </a:t>
            </a:r>
          </a:p>
        </p:txBody>
      </p:sp>
      <p:sp>
        <p:nvSpPr>
          <p:cNvPr id="7" name="Slide Number Placeholder 6">
            <a:extLst>
              <a:ext uri="{FF2B5EF4-FFF2-40B4-BE49-F238E27FC236}">
                <a16:creationId xmlns:a16="http://schemas.microsoft.com/office/drawing/2014/main" id="{CBF3FDBA-AB36-CF47-87CA-42E9F74B4470}"/>
              </a:ext>
            </a:extLst>
          </p:cNvPr>
          <p:cNvSpPr>
            <a:spLocks noGrp="1"/>
          </p:cNvSpPr>
          <p:nvPr>
            <p:ph type="sldNum" sz="quarter" idx="11"/>
          </p:nvPr>
        </p:nvSpPr>
        <p:spPr/>
        <p:txBody>
          <a:bodyPr/>
          <a:lstStyle/>
          <a:p>
            <a:fld id="{4C7EE78D-B9A7-48B4-95B4-9093E49B7AC1}" type="slidenum">
              <a:rPr lang="en-US" smtClean="0"/>
              <a:pPr/>
              <a:t>‹#›</a:t>
            </a:fld>
            <a:endParaRPr lang="en-US" dirty="0"/>
          </a:p>
        </p:txBody>
      </p:sp>
      <p:sp>
        <p:nvSpPr>
          <p:cNvPr id="13" name="Title 12">
            <a:extLst>
              <a:ext uri="{FF2B5EF4-FFF2-40B4-BE49-F238E27FC236}">
                <a16:creationId xmlns:a16="http://schemas.microsoft.com/office/drawing/2014/main" id="{31E1FFC5-398F-974E-A109-4028DA59279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5BBDE7CF-0F1A-C341-99F5-8345C5ABCCB6}"/>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18">
            <a:extLst>
              <a:ext uri="{FF2B5EF4-FFF2-40B4-BE49-F238E27FC236}">
                <a16:creationId xmlns:a16="http://schemas.microsoft.com/office/drawing/2014/main" id="{C1D8262B-EC20-6045-B507-2E875DB0E67F}"/>
              </a:ext>
            </a:extLst>
          </p:cNvPr>
          <p:cNvSpPr>
            <a:spLocks noGrp="1"/>
          </p:cNvSpPr>
          <p:nvPr>
            <p:ph type="pic" sz="quarter" idx="12"/>
          </p:nvPr>
        </p:nvSpPr>
        <p:spPr>
          <a:xfrm>
            <a:off x="493158"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9" name="Picture Placeholder 18">
            <a:extLst>
              <a:ext uri="{FF2B5EF4-FFF2-40B4-BE49-F238E27FC236}">
                <a16:creationId xmlns:a16="http://schemas.microsoft.com/office/drawing/2014/main" id="{56C05ADD-C0E1-8A4E-AF4B-6ECA9416E3D3}"/>
              </a:ext>
            </a:extLst>
          </p:cNvPr>
          <p:cNvSpPr>
            <a:spLocks noGrp="1"/>
          </p:cNvSpPr>
          <p:nvPr>
            <p:ph type="pic" sz="quarter" idx="21"/>
          </p:nvPr>
        </p:nvSpPr>
        <p:spPr>
          <a:xfrm>
            <a:off x="3350658"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0" name="Picture Placeholder 18">
            <a:extLst>
              <a:ext uri="{FF2B5EF4-FFF2-40B4-BE49-F238E27FC236}">
                <a16:creationId xmlns:a16="http://schemas.microsoft.com/office/drawing/2014/main" id="{05BB463F-16AA-A349-B09F-77A5C6B8F1BF}"/>
              </a:ext>
            </a:extLst>
          </p:cNvPr>
          <p:cNvSpPr>
            <a:spLocks noGrp="1"/>
          </p:cNvSpPr>
          <p:nvPr>
            <p:ph type="pic" sz="quarter" idx="22"/>
          </p:nvPr>
        </p:nvSpPr>
        <p:spPr>
          <a:xfrm>
            <a:off x="6222470"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1" name="Picture Placeholder 18">
            <a:extLst>
              <a:ext uri="{FF2B5EF4-FFF2-40B4-BE49-F238E27FC236}">
                <a16:creationId xmlns:a16="http://schemas.microsoft.com/office/drawing/2014/main" id="{2BFAF65A-A945-5E4E-B66B-B8C5ED089191}"/>
              </a:ext>
            </a:extLst>
          </p:cNvPr>
          <p:cNvSpPr>
            <a:spLocks noGrp="1"/>
          </p:cNvSpPr>
          <p:nvPr>
            <p:ph type="pic" sz="quarter" idx="23"/>
          </p:nvPr>
        </p:nvSpPr>
        <p:spPr>
          <a:xfrm>
            <a:off x="9085494"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2" name="Text Placeholder 2">
            <a:extLst>
              <a:ext uri="{FF2B5EF4-FFF2-40B4-BE49-F238E27FC236}">
                <a16:creationId xmlns:a16="http://schemas.microsoft.com/office/drawing/2014/main" id="{8C2652BC-9C04-F349-90F2-EB6250F58CB7}"/>
              </a:ext>
            </a:extLst>
          </p:cNvPr>
          <p:cNvSpPr>
            <a:spLocks noGrp="1"/>
          </p:cNvSpPr>
          <p:nvPr>
            <p:ph type="body" sz="quarter" idx="16"/>
          </p:nvPr>
        </p:nvSpPr>
        <p:spPr>
          <a:xfrm>
            <a:off x="493158"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265AD316-1CB1-2146-A663-F8444765521B}"/>
              </a:ext>
            </a:extLst>
          </p:cNvPr>
          <p:cNvSpPr>
            <a:spLocks noGrp="1"/>
          </p:cNvSpPr>
          <p:nvPr>
            <p:ph type="body" sz="quarter" idx="24"/>
          </p:nvPr>
        </p:nvSpPr>
        <p:spPr>
          <a:xfrm>
            <a:off x="3356182"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03C4B9F6-81D0-5348-BBCA-3C5B0F61E5A9}"/>
              </a:ext>
            </a:extLst>
          </p:cNvPr>
          <p:cNvSpPr>
            <a:spLocks noGrp="1"/>
          </p:cNvSpPr>
          <p:nvPr>
            <p:ph type="body" sz="quarter" idx="25"/>
          </p:nvPr>
        </p:nvSpPr>
        <p:spPr>
          <a:xfrm>
            <a:off x="6227994"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21332C86-7D59-AA42-B9CD-07E99849EF96}"/>
              </a:ext>
            </a:extLst>
          </p:cNvPr>
          <p:cNvSpPr>
            <a:spLocks noGrp="1"/>
          </p:cNvSpPr>
          <p:nvPr>
            <p:ph type="body" sz="quarter" idx="26"/>
          </p:nvPr>
        </p:nvSpPr>
        <p:spPr>
          <a:xfrm>
            <a:off x="9085492"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4673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 pillars x4">
    <p:bg>
      <p:bgPr>
        <a:solidFill>
          <a:schemeClr val="accent2"/>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3CA63A-3479-2B4F-9F60-0EE282F883DB}"/>
              </a:ext>
            </a:extLst>
          </p:cNvPr>
          <p:cNvSpPr>
            <a:spLocks noGrp="1"/>
          </p:cNvSpPr>
          <p:nvPr>
            <p:ph type="ftr" sz="quarter" idx="10"/>
          </p:nvPr>
        </p:nvSpPr>
        <p:spPr/>
        <p:txBody>
          <a:bodyPr/>
          <a:lstStyle/>
          <a:p>
            <a:r>
              <a:rPr lang="en-US" dirty="0"/>
              <a:t>© 2023 Mineral, Inc. | Confidential </a:t>
            </a:r>
          </a:p>
        </p:txBody>
      </p:sp>
      <p:sp>
        <p:nvSpPr>
          <p:cNvPr id="7" name="Slide Number Placeholder 6">
            <a:extLst>
              <a:ext uri="{FF2B5EF4-FFF2-40B4-BE49-F238E27FC236}">
                <a16:creationId xmlns:a16="http://schemas.microsoft.com/office/drawing/2014/main" id="{CBF3FDBA-AB36-CF47-87CA-42E9F74B4470}"/>
              </a:ext>
            </a:extLst>
          </p:cNvPr>
          <p:cNvSpPr>
            <a:spLocks noGrp="1"/>
          </p:cNvSpPr>
          <p:nvPr>
            <p:ph type="sldNum" sz="quarter" idx="11"/>
          </p:nvPr>
        </p:nvSpPr>
        <p:spPr/>
        <p:txBody>
          <a:bodyPr/>
          <a:lstStyle/>
          <a:p>
            <a:fld id="{4C7EE78D-B9A7-48B4-95B4-9093E49B7AC1}" type="slidenum">
              <a:rPr lang="en-US" smtClean="0"/>
              <a:pPr/>
              <a:t>‹#›</a:t>
            </a:fld>
            <a:endParaRPr lang="en-US" dirty="0"/>
          </a:p>
        </p:txBody>
      </p:sp>
      <p:sp>
        <p:nvSpPr>
          <p:cNvPr id="13" name="Title 12">
            <a:extLst>
              <a:ext uri="{FF2B5EF4-FFF2-40B4-BE49-F238E27FC236}">
                <a16:creationId xmlns:a16="http://schemas.microsoft.com/office/drawing/2014/main" id="{31E1FFC5-398F-974E-A109-4028DA59279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5BBDE7CF-0F1A-C341-99F5-8345C5ABCCB6}"/>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18">
            <a:extLst>
              <a:ext uri="{FF2B5EF4-FFF2-40B4-BE49-F238E27FC236}">
                <a16:creationId xmlns:a16="http://schemas.microsoft.com/office/drawing/2014/main" id="{892CEB57-73E9-F049-BBAD-6DCCC4457638}"/>
              </a:ext>
            </a:extLst>
          </p:cNvPr>
          <p:cNvSpPr>
            <a:spLocks noGrp="1"/>
          </p:cNvSpPr>
          <p:nvPr>
            <p:ph type="pic" sz="quarter" idx="12"/>
          </p:nvPr>
        </p:nvSpPr>
        <p:spPr>
          <a:xfrm>
            <a:off x="493158"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9" name="Picture Placeholder 18">
            <a:extLst>
              <a:ext uri="{FF2B5EF4-FFF2-40B4-BE49-F238E27FC236}">
                <a16:creationId xmlns:a16="http://schemas.microsoft.com/office/drawing/2014/main" id="{8763CC96-5FA4-1E45-ADA2-A13B992719BD}"/>
              </a:ext>
            </a:extLst>
          </p:cNvPr>
          <p:cNvSpPr>
            <a:spLocks noGrp="1"/>
          </p:cNvSpPr>
          <p:nvPr>
            <p:ph type="pic" sz="quarter" idx="21"/>
          </p:nvPr>
        </p:nvSpPr>
        <p:spPr>
          <a:xfrm>
            <a:off x="3350658"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0" name="Picture Placeholder 18">
            <a:extLst>
              <a:ext uri="{FF2B5EF4-FFF2-40B4-BE49-F238E27FC236}">
                <a16:creationId xmlns:a16="http://schemas.microsoft.com/office/drawing/2014/main" id="{F75894BA-AA60-DF44-B1F9-FBAFEB1DA971}"/>
              </a:ext>
            </a:extLst>
          </p:cNvPr>
          <p:cNvSpPr>
            <a:spLocks noGrp="1"/>
          </p:cNvSpPr>
          <p:nvPr>
            <p:ph type="pic" sz="quarter" idx="22"/>
          </p:nvPr>
        </p:nvSpPr>
        <p:spPr>
          <a:xfrm>
            <a:off x="6222470"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1" name="Picture Placeholder 18">
            <a:extLst>
              <a:ext uri="{FF2B5EF4-FFF2-40B4-BE49-F238E27FC236}">
                <a16:creationId xmlns:a16="http://schemas.microsoft.com/office/drawing/2014/main" id="{95EE67F5-AE6F-B146-9F85-1FCF65ADAFD0}"/>
              </a:ext>
            </a:extLst>
          </p:cNvPr>
          <p:cNvSpPr>
            <a:spLocks noGrp="1"/>
          </p:cNvSpPr>
          <p:nvPr>
            <p:ph type="pic" sz="quarter" idx="23"/>
          </p:nvPr>
        </p:nvSpPr>
        <p:spPr>
          <a:xfrm>
            <a:off x="9085494" y="1593954"/>
            <a:ext cx="2613348"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2" name="Text Placeholder 2">
            <a:extLst>
              <a:ext uri="{FF2B5EF4-FFF2-40B4-BE49-F238E27FC236}">
                <a16:creationId xmlns:a16="http://schemas.microsoft.com/office/drawing/2014/main" id="{7608DC3C-EC4D-A144-9B7E-AD8AD409A78E}"/>
              </a:ext>
            </a:extLst>
          </p:cNvPr>
          <p:cNvSpPr>
            <a:spLocks noGrp="1"/>
          </p:cNvSpPr>
          <p:nvPr>
            <p:ph type="body" sz="quarter" idx="16"/>
          </p:nvPr>
        </p:nvSpPr>
        <p:spPr>
          <a:xfrm>
            <a:off x="493158"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D6ADECB0-D52C-A148-982D-28FB2041130C}"/>
              </a:ext>
            </a:extLst>
          </p:cNvPr>
          <p:cNvSpPr>
            <a:spLocks noGrp="1"/>
          </p:cNvSpPr>
          <p:nvPr>
            <p:ph type="body" sz="quarter" idx="24"/>
          </p:nvPr>
        </p:nvSpPr>
        <p:spPr>
          <a:xfrm>
            <a:off x="3356182"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6346E861-31B5-904B-9CDA-D3670E8E1550}"/>
              </a:ext>
            </a:extLst>
          </p:cNvPr>
          <p:cNvSpPr>
            <a:spLocks noGrp="1"/>
          </p:cNvSpPr>
          <p:nvPr>
            <p:ph type="body" sz="quarter" idx="25"/>
          </p:nvPr>
        </p:nvSpPr>
        <p:spPr>
          <a:xfrm>
            <a:off x="6227994"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A22AFBB3-7BC1-D041-A268-AF89E5E4AEAE}"/>
              </a:ext>
            </a:extLst>
          </p:cNvPr>
          <p:cNvSpPr>
            <a:spLocks noGrp="1"/>
          </p:cNvSpPr>
          <p:nvPr>
            <p:ph type="body" sz="quarter" idx="26"/>
          </p:nvPr>
        </p:nvSpPr>
        <p:spPr>
          <a:xfrm>
            <a:off x="9085492" y="3377885"/>
            <a:ext cx="2607824"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83740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 pillars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3CA63A-3479-2B4F-9F60-0EE282F883DB}"/>
              </a:ext>
            </a:extLst>
          </p:cNvPr>
          <p:cNvSpPr>
            <a:spLocks noGrp="1"/>
          </p:cNvSpPr>
          <p:nvPr>
            <p:ph type="ftr" sz="quarter" idx="10"/>
          </p:nvPr>
        </p:nvSpPr>
        <p:spPr/>
        <p:txBody>
          <a:bodyPr/>
          <a:lstStyle/>
          <a:p>
            <a:r>
              <a:rPr lang="en-US" dirty="0"/>
              <a:t>© 2023 Mineral, Inc. | Confidential </a:t>
            </a:r>
          </a:p>
        </p:txBody>
      </p:sp>
      <p:sp>
        <p:nvSpPr>
          <p:cNvPr id="7" name="Slide Number Placeholder 6">
            <a:extLst>
              <a:ext uri="{FF2B5EF4-FFF2-40B4-BE49-F238E27FC236}">
                <a16:creationId xmlns:a16="http://schemas.microsoft.com/office/drawing/2014/main" id="{CBF3FDBA-AB36-CF47-87CA-42E9F74B4470}"/>
              </a:ext>
            </a:extLst>
          </p:cNvPr>
          <p:cNvSpPr>
            <a:spLocks noGrp="1"/>
          </p:cNvSpPr>
          <p:nvPr>
            <p:ph type="sldNum" sz="quarter" idx="11"/>
          </p:nvPr>
        </p:nvSpPr>
        <p:spPr/>
        <p:txBody>
          <a:bodyPr/>
          <a:lstStyle/>
          <a:p>
            <a:fld id="{4C7EE78D-B9A7-48B4-95B4-9093E49B7AC1}" type="slidenum">
              <a:rPr lang="en-US" smtClean="0"/>
              <a:pPr/>
              <a:t>‹#›</a:t>
            </a:fld>
            <a:endParaRPr lang="en-US" dirty="0"/>
          </a:p>
        </p:txBody>
      </p:sp>
      <p:sp>
        <p:nvSpPr>
          <p:cNvPr id="13" name="Title 12">
            <a:extLst>
              <a:ext uri="{FF2B5EF4-FFF2-40B4-BE49-F238E27FC236}">
                <a16:creationId xmlns:a16="http://schemas.microsoft.com/office/drawing/2014/main" id="{31E1FFC5-398F-974E-A109-4028DA59279B}"/>
              </a:ext>
            </a:extLst>
          </p:cNvPr>
          <p:cNvSpPr>
            <a:spLocks noGrp="1"/>
          </p:cNvSpPr>
          <p:nvPr>
            <p:ph type="title"/>
          </p:nvPr>
        </p:nvSpPr>
        <p:spPr/>
        <p:txBody>
          <a:bodyPr/>
          <a:lstStyle/>
          <a:p>
            <a:r>
              <a:rPr lang="en-US"/>
              <a:t>Click to edit Master title style</a:t>
            </a:r>
          </a:p>
        </p:txBody>
      </p:sp>
      <p:sp>
        <p:nvSpPr>
          <p:cNvPr id="14" name="Subtitle 2">
            <a:extLst>
              <a:ext uri="{FF2B5EF4-FFF2-40B4-BE49-F238E27FC236}">
                <a16:creationId xmlns:a16="http://schemas.microsoft.com/office/drawing/2014/main" id="{5BBDE7CF-0F1A-C341-99F5-8345C5ABCCB6}"/>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18">
            <a:extLst>
              <a:ext uri="{FF2B5EF4-FFF2-40B4-BE49-F238E27FC236}">
                <a16:creationId xmlns:a16="http://schemas.microsoft.com/office/drawing/2014/main" id="{D1139C21-B25A-A04F-BDDE-9B20F3943E1C}"/>
              </a:ext>
            </a:extLst>
          </p:cNvPr>
          <p:cNvSpPr>
            <a:spLocks noGrp="1"/>
          </p:cNvSpPr>
          <p:nvPr>
            <p:ph type="pic" sz="quarter" idx="12"/>
          </p:nvPr>
        </p:nvSpPr>
        <p:spPr>
          <a:xfrm>
            <a:off x="651038" y="1593954"/>
            <a:ext cx="3202640"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23" name="Picture Placeholder 18">
            <a:extLst>
              <a:ext uri="{FF2B5EF4-FFF2-40B4-BE49-F238E27FC236}">
                <a16:creationId xmlns:a16="http://schemas.microsoft.com/office/drawing/2014/main" id="{70B1C50C-B969-9D4B-8EB9-103E485C6902}"/>
              </a:ext>
            </a:extLst>
          </p:cNvPr>
          <p:cNvSpPr>
            <a:spLocks noGrp="1"/>
          </p:cNvSpPr>
          <p:nvPr>
            <p:ph type="pic" sz="quarter" idx="21"/>
          </p:nvPr>
        </p:nvSpPr>
        <p:spPr>
          <a:xfrm>
            <a:off x="4494680" y="1593954"/>
            <a:ext cx="3202640"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24" name="Picture Placeholder 18">
            <a:extLst>
              <a:ext uri="{FF2B5EF4-FFF2-40B4-BE49-F238E27FC236}">
                <a16:creationId xmlns:a16="http://schemas.microsoft.com/office/drawing/2014/main" id="{3DD075C2-6D35-AE40-ADE2-3ACD6B3CB510}"/>
              </a:ext>
            </a:extLst>
          </p:cNvPr>
          <p:cNvSpPr>
            <a:spLocks noGrp="1"/>
          </p:cNvSpPr>
          <p:nvPr>
            <p:ph type="pic" sz="quarter" idx="22"/>
          </p:nvPr>
        </p:nvSpPr>
        <p:spPr>
          <a:xfrm>
            <a:off x="8332175" y="1593954"/>
            <a:ext cx="3202640"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25" name="Text Placeholder 2">
            <a:extLst>
              <a:ext uri="{FF2B5EF4-FFF2-40B4-BE49-F238E27FC236}">
                <a16:creationId xmlns:a16="http://schemas.microsoft.com/office/drawing/2014/main" id="{B5B07D68-C784-0343-BD7A-7A43E998B311}"/>
              </a:ext>
            </a:extLst>
          </p:cNvPr>
          <p:cNvSpPr>
            <a:spLocks noGrp="1"/>
          </p:cNvSpPr>
          <p:nvPr>
            <p:ph type="body" sz="quarter" idx="16"/>
          </p:nvPr>
        </p:nvSpPr>
        <p:spPr>
          <a:xfrm>
            <a:off x="651661" y="3377885"/>
            <a:ext cx="3195870"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A48A1C50-21AF-0D4B-977E-DFA37F0F77EA}"/>
              </a:ext>
            </a:extLst>
          </p:cNvPr>
          <p:cNvSpPr>
            <a:spLocks noGrp="1"/>
          </p:cNvSpPr>
          <p:nvPr>
            <p:ph type="body" sz="quarter" idx="24"/>
          </p:nvPr>
        </p:nvSpPr>
        <p:spPr>
          <a:xfrm>
            <a:off x="4498065" y="3377885"/>
            <a:ext cx="3195870"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
            <a:extLst>
              <a:ext uri="{FF2B5EF4-FFF2-40B4-BE49-F238E27FC236}">
                <a16:creationId xmlns:a16="http://schemas.microsoft.com/office/drawing/2014/main" id="{3CBFF2C3-27FA-584C-A116-383C1597CA3E}"/>
              </a:ext>
            </a:extLst>
          </p:cNvPr>
          <p:cNvSpPr>
            <a:spLocks noGrp="1"/>
          </p:cNvSpPr>
          <p:nvPr>
            <p:ph type="body" sz="quarter" idx="25"/>
          </p:nvPr>
        </p:nvSpPr>
        <p:spPr>
          <a:xfrm>
            <a:off x="8338322" y="3377885"/>
            <a:ext cx="3195870"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0466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 pillars x3">
    <p:bg>
      <p:bgPr>
        <a:solidFill>
          <a:schemeClr val="tx2"/>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1E1FFC5-398F-974E-A109-4028DA59279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5BBDE7CF-0F1A-C341-99F5-8345C5ABCCB6}"/>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bg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Picture Placeholder 18">
            <a:extLst>
              <a:ext uri="{FF2B5EF4-FFF2-40B4-BE49-F238E27FC236}">
                <a16:creationId xmlns:a16="http://schemas.microsoft.com/office/drawing/2014/main" id="{4C2D5AAE-A3E7-0C47-B2DD-0445401048E1}"/>
              </a:ext>
            </a:extLst>
          </p:cNvPr>
          <p:cNvSpPr>
            <a:spLocks noGrp="1"/>
          </p:cNvSpPr>
          <p:nvPr>
            <p:ph type="pic" sz="quarter" idx="12"/>
          </p:nvPr>
        </p:nvSpPr>
        <p:spPr>
          <a:xfrm>
            <a:off x="651038" y="1593954"/>
            <a:ext cx="3202640" cy="1783931"/>
          </a:xfrm>
          <a:noFill/>
        </p:spPr>
        <p:txBody>
          <a:bodyPr anchor="t">
            <a:normAutofit/>
          </a:bodyPr>
          <a:lstStyle>
            <a:lvl1pPr marL="0" indent="0" algn="ctr">
              <a:buNone/>
              <a:defRPr sz="1600">
                <a:solidFill>
                  <a:srgbClr val="FFFF00"/>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9" name="Picture Placeholder 18">
            <a:extLst>
              <a:ext uri="{FF2B5EF4-FFF2-40B4-BE49-F238E27FC236}">
                <a16:creationId xmlns:a16="http://schemas.microsoft.com/office/drawing/2014/main" id="{2444D6F2-116F-8B47-A910-011C1CC9916F}"/>
              </a:ext>
            </a:extLst>
          </p:cNvPr>
          <p:cNvSpPr>
            <a:spLocks noGrp="1"/>
          </p:cNvSpPr>
          <p:nvPr>
            <p:ph type="pic" sz="quarter" idx="21"/>
          </p:nvPr>
        </p:nvSpPr>
        <p:spPr>
          <a:xfrm>
            <a:off x="4494680" y="1593954"/>
            <a:ext cx="3202640" cy="1783931"/>
          </a:xfrm>
          <a:noFill/>
        </p:spPr>
        <p:txBody>
          <a:bodyPr anchor="t">
            <a:normAutofit/>
          </a:bodyPr>
          <a:lstStyle>
            <a:lvl1pPr marL="0" indent="0" algn="ctr">
              <a:buNone/>
              <a:defRPr sz="1600">
                <a:solidFill>
                  <a:srgbClr val="FFFF00"/>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20" name="Picture Placeholder 18">
            <a:extLst>
              <a:ext uri="{FF2B5EF4-FFF2-40B4-BE49-F238E27FC236}">
                <a16:creationId xmlns:a16="http://schemas.microsoft.com/office/drawing/2014/main" id="{75F0C3FD-40CC-AB48-930D-84BF514AA46B}"/>
              </a:ext>
            </a:extLst>
          </p:cNvPr>
          <p:cNvSpPr>
            <a:spLocks noGrp="1"/>
          </p:cNvSpPr>
          <p:nvPr>
            <p:ph type="pic" sz="quarter" idx="22"/>
          </p:nvPr>
        </p:nvSpPr>
        <p:spPr>
          <a:xfrm>
            <a:off x="8332175" y="1593954"/>
            <a:ext cx="3202640" cy="1783931"/>
          </a:xfrm>
          <a:noFill/>
        </p:spPr>
        <p:txBody>
          <a:bodyPr anchor="t">
            <a:normAutofit/>
          </a:bodyPr>
          <a:lstStyle>
            <a:lvl1pPr marL="0" indent="0" algn="ctr">
              <a:buNone/>
              <a:defRPr sz="1600">
                <a:solidFill>
                  <a:srgbClr val="FFFF00"/>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21" name="Text Placeholder 2">
            <a:extLst>
              <a:ext uri="{FF2B5EF4-FFF2-40B4-BE49-F238E27FC236}">
                <a16:creationId xmlns:a16="http://schemas.microsoft.com/office/drawing/2014/main" id="{55009D88-AC93-B048-A16F-E55ED2050A80}"/>
              </a:ext>
            </a:extLst>
          </p:cNvPr>
          <p:cNvSpPr>
            <a:spLocks noGrp="1"/>
          </p:cNvSpPr>
          <p:nvPr>
            <p:ph type="body" sz="quarter" idx="16"/>
          </p:nvPr>
        </p:nvSpPr>
        <p:spPr>
          <a:xfrm>
            <a:off x="651661" y="3377885"/>
            <a:ext cx="3195870"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728E98F7-108D-DE40-8A1C-754459135182}"/>
              </a:ext>
            </a:extLst>
          </p:cNvPr>
          <p:cNvSpPr>
            <a:spLocks noGrp="1"/>
          </p:cNvSpPr>
          <p:nvPr>
            <p:ph type="body" sz="quarter" idx="24"/>
          </p:nvPr>
        </p:nvSpPr>
        <p:spPr>
          <a:xfrm>
            <a:off x="4498065" y="3377885"/>
            <a:ext cx="3195870"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D2FA30C0-AD0C-3A45-B91C-CD48A17CBAF7}"/>
              </a:ext>
            </a:extLst>
          </p:cNvPr>
          <p:cNvSpPr>
            <a:spLocks noGrp="1"/>
          </p:cNvSpPr>
          <p:nvPr>
            <p:ph type="body" sz="quarter" idx="25"/>
          </p:nvPr>
        </p:nvSpPr>
        <p:spPr>
          <a:xfrm>
            <a:off x="8338322" y="3377885"/>
            <a:ext cx="3195870"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6444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Q* pillars x3">
    <p:bg>
      <p:bgPr>
        <a:solidFill>
          <a:schemeClr val="accent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3CA63A-3479-2B4F-9F60-0EE282F883DB}"/>
              </a:ext>
            </a:extLst>
          </p:cNvPr>
          <p:cNvSpPr>
            <a:spLocks noGrp="1"/>
          </p:cNvSpPr>
          <p:nvPr>
            <p:ph type="ftr" sz="quarter" idx="10"/>
          </p:nvPr>
        </p:nvSpPr>
        <p:spPr/>
        <p:txBody>
          <a:bodyPr/>
          <a:lstStyle/>
          <a:p>
            <a:r>
              <a:rPr lang="en-US" dirty="0"/>
              <a:t>© 2023 Mineral, Inc. | Confidential </a:t>
            </a:r>
          </a:p>
        </p:txBody>
      </p:sp>
      <p:sp>
        <p:nvSpPr>
          <p:cNvPr id="7" name="Slide Number Placeholder 6">
            <a:extLst>
              <a:ext uri="{FF2B5EF4-FFF2-40B4-BE49-F238E27FC236}">
                <a16:creationId xmlns:a16="http://schemas.microsoft.com/office/drawing/2014/main" id="{CBF3FDBA-AB36-CF47-87CA-42E9F74B4470}"/>
              </a:ext>
            </a:extLst>
          </p:cNvPr>
          <p:cNvSpPr>
            <a:spLocks noGrp="1"/>
          </p:cNvSpPr>
          <p:nvPr>
            <p:ph type="sldNum" sz="quarter" idx="11"/>
          </p:nvPr>
        </p:nvSpPr>
        <p:spPr/>
        <p:txBody>
          <a:bodyPr/>
          <a:lstStyle/>
          <a:p>
            <a:fld id="{4C7EE78D-B9A7-48B4-95B4-9093E49B7AC1}" type="slidenum">
              <a:rPr lang="en-US" smtClean="0"/>
              <a:pPr/>
              <a:t>‹#›</a:t>
            </a:fld>
            <a:endParaRPr lang="en-US" dirty="0"/>
          </a:p>
        </p:txBody>
      </p:sp>
      <p:sp>
        <p:nvSpPr>
          <p:cNvPr id="13" name="Title 12">
            <a:extLst>
              <a:ext uri="{FF2B5EF4-FFF2-40B4-BE49-F238E27FC236}">
                <a16:creationId xmlns:a16="http://schemas.microsoft.com/office/drawing/2014/main" id="{31E1FFC5-398F-974E-A109-4028DA59279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5BBDE7CF-0F1A-C341-99F5-8345C5ABCCB6}"/>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Picture Placeholder 18">
            <a:extLst>
              <a:ext uri="{FF2B5EF4-FFF2-40B4-BE49-F238E27FC236}">
                <a16:creationId xmlns:a16="http://schemas.microsoft.com/office/drawing/2014/main" id="{2B07E400-0255-114D-B397-9719550BBE01}"/>
              </a:ext>
            </a:extLst>
          </p:cNvPr>
          <p:cNvSpPr>
            <a:spLocks noGrp="1"/>
          </p:cNvSpPr>
          <p:nvPr>
            <p:ph type="pic" sz="quarter" idx="12"/>
          </p:nvPr>
        </p:nvSpPr>
        <p:spPr>
          <a:xfrm>
            <a:off x="651038" y="1593954"/>
            <a:ext cx="3202640"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9" name="Picture Placeholder 18">
            <a:extLst>
              <a:ext uri="{FF2B5EF4-FFF2-40B4-BE49-F238E27FC236}">
                <a16:creationId xmlns:a16="http://schemas.microsoft.com/office/drawing/2014/main" id="{45C6AA9E-0FC6-5442-84DD-235D1552E22A}"/>
              </a:ext>
            </a:extLst>
          </p:cNvPr>
          <p:cNvSpPr>
            <a:spLocks noGrp="1"/>
          </p:cNvSpPr>
          <p:nvPr>
            <p:ph type="pic" sz="quarter" idx="21"/>
          </p:nvPr>
        </p:nvSpPr>
        <p:spPr>
          <a:xfrm>
            <a:off x="4494680" y="1593954"/>
            <a:ext cx="3202640"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20" name="Picture Placeholder 18">
            <a:extLst>
              <a:ext uri="{FF2B5EF4-FFF2-40B4-BE49-F238E27FC236}">
                <a16:creationId xmlns:a16="http://schemas.microsoft.com/office/drawing/2014/main" id="{1E7C9566-C9B5-3A4A-9B5A-1AC8CFD76004}"/>
              </a:ext>
            </a:extLst>
          </p:cNvPr>
          <p:cNvSpPr>
            <a:spLocks noGrp="1"/>
          </p:cNvSpPr>
          <p:nvPr>
            <p:ph type="pic" sz="quarter" idx="22"/>
          </p:nvPr>
        </p:nvSpPr>
        <p:spPr>
          <a:xfrm>
            <a:off x="8332175" y="1593954"/>
            <a:ext cx="3202640"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21" name="Text Placeholder 2">
            <a:extLst>
              <a:ext uri="{FF2B5EF4-FFF2-40B4-BE49-F238E27FC236}">
                <a16:creationId xmlns:a16="http://schemas.microsoft.com/office/drawing/2014/main" id="{EE93C806-89A3-8A46-AD15-FAEB073AFD4F}"/>
              </a:ext>
            </a:extLst>
          </p:cNvPr>
          <p:cNvSpPr>
            <a:spLocks noGrp="1"/>
          </p:cNvSpPr>
          <p:nvPr>
            <p:ph type="body" sz="quarter" idx="16"/>
          </p:nvPr>
        </p:nvSpPr>
        <p:spPr>
          <a:xfrm>
            <a:off x="651661" y="3377885"/>
            <a:ext cx="3195870"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E8688493-1A3A-8A4E-89B8-3567109ACB97}"/>
              </a:ext>
            </a:extLst>
          </p:cNvPr>
          <p:cNvSpPr>
            <a:spLocks noGrp="1"/>
          </p:cNvSpPr>
          <p:nvPr>
            <p:ph type="body" sz="quarter" idx="24"/>
          </p:nvPr>
        </p:nvSpPr>
        <p:spPr>
          <a:xfrm>
            <a:off x="4498065" y="3377885"/>
            <a:ext cx="3195870"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BE9FA64B-8A5E-8442-ADCC-C2F9D34E4233}"/>
              </a:ext>
            </a:extLst>
          </p:cNvPr>
          <p:cNvSpPr>
            <a:spLocks noGrp="1"/>
          </p:cNvSpPr>
          <p:nvPr>
            <p:ph type="body" sz="quarter" idx="25"/>
          </p:nvPr>
        </p:nvSpPr>
        <p:spPr>
          <a:xfrm>
            <a:off x="8338322" y="3377885"/>
            <a:ext cx="3195870"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5436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 pillars x3">
    <p:bg>
      <p:bgPr>
        <a:solidFill>
          <a:schemeClr val="accent4"/>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3CA63A-3479-2B4F-9F60-0EE282F883DB}"/>
              </a:ext>
            </a:extLst>
          </p:cNvPr>
          <p:cNvSpPr>
            <a:spLocks noGrp="1"/>
          </p:cNvSpPr>
          <p:nvPr>
            <p:ph type="ftr" sz="quarter" idx="10"/>
          </p:nvPr>
        </p:nvSpPr>
        <p:spPr/>
        <p:txBody>
          <a:bodyPr/>
          <a:lstStyle/>
          <a:p>
            <a:r>
              <a:rPr lang="en-US" dirty="0"/>
              <a:t>© 2023 Mineral, Inc. | Confidential </a:t>
            </a:r>
          </a:p>
        </p:txBody>
      </p:sp>
      <p:sp>
        <p:nvSpPr>
          <p:cNvPr id="7" name="Slide Number Placeholder 6">
            <a:extLst>
              <a:ext uri="{FF2B5EF4-FFF2-40B4-BE49-F238E27FC236}">
                <a16:creationId xmlns:a16="http://schemas.microsoft.com/office/drawing/2014/main" id="{CBF3FDBA-AB36-CF47-87CA-42E9F74B4470}"/>
              </a:ext>
            </a:extLst>
          </p:cNvPr>
          <p:cNvSpPr>
            <a:spLocks noGrp="1"/>
          </p:cNvSpPr>
          <p:nvPr>
            <p:ph type="sldNum" sz="quarter" idx="11"/>
          </p:nvPr>
        </p:nvSpPr>
        <p:spPr/>
        <p:txBody>
          <a:bodyPr/>
          <a:lstStyle/>
          <a:p>
            <a:fld id="{4C7EE78D-B9A7-48B4-95B4-9093E49B7AC1}" type="slidenum">
              <a:rPr lang="en-US" smtClean="0"/>
              <a:pPr/>
              <a:t>‹#›</a:t>
            </a:fld>
            <a:endParaRPr lang="en-US" dirty="0"/>
          </a:p>
        </p:txBody>
      </p:sp>
      <p:sp>
        <p:nvSpPr>
          <p:cNvPr id="13" name="Title 12">
            <a:extLst>
              <a:ext uri="{FF2B5EF4-FFF2-40B4-BE49-F238E27FC236}">
                <a16:creationId xmlns:a16="http://schemas.microsoft.com/office/drawing/2014/main" id="{31E1FFC5-398F-974E-A109-4028DA59279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5BBDE7CF-0F1A-C341-99F5-8345C5ABCCB6}"/>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Picture Placeholder 18">
            <a:extLst>
              <a:ext uri="{FF2B5EF4-FFF2-40B4-BE49-F238E27FC236}">
                <a16:creationId xmlns:a16="http://schemas.microsoft.com/office/drawing/2014/main" id="{13DDADE5-5B9D-BA45-9A86-967D8E9394E6}"/>
              </a:ext>
            </a:extLst>
          </p:cNvPr>
          <p:cNvSpPr>
            <a:spLocks noGrp="1"/>
          </p:cNvSpPr>
          <p:nvPr>
            <p:ph type="pic" sz="quarter" idx="12"/>
          </p:nvPr>
        </p:nvSpPr>
        <p:spPr>
          <a:xfrm>
            <a:off x="651038" y="1593954"/>
            <a:ext cx="3202640"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9" name="Picture Placeholder 18">
            <a:extLst>
              <a:ext uri="{FF2B5EF4-FFF2-40B4-BE49-F238E27FC236}">
                <a16:creationId xmlns:a16="http://schemas.microsoft.com/office/drawing/2014/main" id="{F709506F-6889-A44B-9884-DCEBA29A95F3}"/>
              </a:ext>
            </a:extLst>
          </p:cNvPr>
          <p:cNvSpPr>
            <a:spLocks noGrp="1"/>
          </p:cNvSpPr>
          <p:nvPr>
            <p:ph type="pic" sz="quarter" idx="21"/>
          </p:nvPr>
        </p:nvSpPr>
        <p:spPr>
          <a:xfrm>
            <a:off x="4494680" y="1593954"/>
            <a:ext cx="3202640"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20" name="Picture Placeholder 18">
            <a:extLst>
              <a:ext uri="{FF2B5EF4-FFF2-40B4-BE49-F238E27FC236}">
                <a16:creationId xmlns:a16="http://schemas.microsoft.com/office/drawing/2014/main" id="{21B13FE9-31E8-5F47-A05D-B6FCE6B3E0B5}"/>
              </a:ext>
            </a:extLst>
          </p:cNvPr>
          <p:cNvSpPr>
            <a:spLocks noGrp="1"/>
          </p:cNvSpPr>
          <p:nvPr>
            <p:ph type="pic" sz="quarter" idx="22"/>
          </p:nvPr>
        </p:nvSpPr>
        <p:spPr>
          <a:xfrm>
            <a:off x="8332175" y="1593954"/>
            <a:ext cx="3202640"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21" name="Text Placeholder 2">
            <a:extLst>
              <a:ext uri="{FF2B5EF4-FFF2-40B4-BE49-F238E27FC236}">
                <a16:creationId xmlns:a16="http://schemas.microsoft.com/office/drawing/2014/main" id="{F5848473-699B-224D-874C-16FB723D21E0}"/>
              </a:ext>
            </a:extLst>
          </p:cNvPr>
          <p:cNvSpPr>
            <a:spLocks noGrp="1"/>
          </p:cNvSpPr>
          <p:nvPr>
            <p:ph type="body" sz="quarter" idx="16"/>
          </p:nvPr>
        </p:nvSpPr>
        <p:spPr>
          <a:xfrm>
            <a:off x="651661" y="3377885"/>
            <a:ext cx="3195870"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6DA2D2C8-D906-8140-BF3F-A38684190DF0}"/>
              </a:ext>
            </a:extLst>
          </p:cNvPr>
          <p:cNvSpPr>
            <a:spLocks noGrp="1"/>
          </p:cNvSpPr>
          <p:nvPr>
            <p:ph type="body" sz="quarter" idx="24"/>
          </p:nvPr>
        </p:nvSpPr>
        <p:spPr>
          <a:xfrm>
            <a:off x="4498065" y="3377885"/>
            <a:ext cx="3195870"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9884E45D-A49C-824D-B57A-BB0810D64D71}"/>
              </a:ext>
            </a:extLst>
          </p:cNvPr>
          <p:cNvSpPr>
            <a:spLocks noGrp="1"/>
          </p:cNvSpPr>
          <p:nvPr>
            <p:ph type="body" sz="quarter" idx="25"/>
          </p:nvPr>
        </p:nvSpPr>
        <p:spPr>
          <a:xfrm>
            <a:off x="8338322" y="3377885"/>
            <a:ext cx="3195870"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028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1"/>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12192000" cy="52120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954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 pillars x3">
    <p:bg>
      <p:bgPr>
        <a:solidFill>
          <a:schemeClr val="accent2"/>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3CA63A-3479-2B4F-9F60-0EE282F883DB}"/>
              </a:ext>
            </a:extLst>
          </p:cNvPr>
          <p:cNvSpPr>
            <a:spLocks noGrp="1"/>
          </p:cNvSpPr>
          <p:nvPr>
            <p:ph type="ftr" sz="quarter" idx="10"/>
          </p:nvPr>
        </p:nvSpPr>
        <p:spPr/>
        <p:txBody>
          <a:bodyPr/>
          <a:lstStyle/>
          <a:p>
            <a:r>
              <a:rPr lang="en-US" dirty="0"/>
              <a:t>© 2023 Mineral, Inc. | Confidential </a:t>
            </a:r>
          </a:p>
        </p:txBody>
      </p:sp>
      <p:sp>
        <p:nvSpPr>
          <p:cNvPr id="7" name="Slide Number Placeholder 6">
            <a:extLst>
              <a:ext uri="{FF2B5EF4-FFF2-40B4-BE49-F238E27FC236}">
                <a16:creationId xmlns:a16="http://schemas.microsoft.com/office/drawing/2014/main" id="{CBF3FDBA-AB36-CF47-87CA-42E9F74B4470}"/>
              </a:ext>
            </a:extLst>
          </p:cNvPr>
          <p:cNvSpPr>
            <a:spLocks noGrp="1"/>
          </p:cNvSpPr>
          <p:nvPr>
            <p:ph type="sldNum" sz="quarter" idx="11"/>
          </p:nvPr>
        </p:nvSpPr>
        <p:spPr/>
        <p:txBody>
          <a:bodyPr/>
          <a:lstStyle/>
          <a:p>
            <a:fld id="{4C7EE78D-B9A7-48B4-95B4-9093E49B7AC1}" type="slidenum">
              <a:rPr lang="en-US" smtClean="0"/>
              <a:pPr/>
              <a:t>‹#›</a:t>
            </a:fld>
            <a:endParaRPr lang="en-US" dirty="0"/>
          </a:p>
        </p:txBody>
      </p:sp>
      <p:sp>
        <p:nvSpPr>
          <p:cNvPr id="13" name="Title 12">
            <a:extLst>
              <a:ext uri="{FF2B5EF4-FFF2-40B4-BE49-F238E27FC236}">
                <a16:creationId xmlns:a16="http://schemas.microsoft.com/office/drawing/2014/main" id="{31E1FFC5-398F-974E-A109-4028DA59279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5BBDE7CF-0F1A-C341-99F5-8345C5ABCCB6}"/>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18">
            <a:extLst>
              <a:ext uri="{FF2B5EF4-FFF2-40B4-BE49-F238E27FC236}">
                <a16:creationId xmlns:a16="http://schemas.microsoft.com/office/drawing/2014/main" id="{892CEB57-73E9-F049-BBAD-6DCCC4457638}"/>
              </a:ext>
            </a:extLst>
          </p:cNvPr>
          <p:cNvSpPr>
            <a:spLocks noGrp="1"/>
          </p:cNvSpPr>
          <p:nvPr>
            <p:ph type="pic" sz="quarter" idx="12"/>
          </p:nvPr>
        </p:nvSpPr>
        <p:spPr>
          <a:xfrm>
            <a:off x="651038" y="1593954"/>
            <a:ext cx="3202640"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9" name="Picture Placeholder 18">
            <a:extLst>
              <a:ext uri="{FF2B5EF4-FFF2-40B4-BE49-F238E27FC236}">
                <a16:creationId xmlns:a16="http://schemas.microsoft.com/office/drawing/2014/main" id="{8763CC96-5FA4-1E45-ADA2-A13B992719BD}"/>
              </a:ext>
            </a:extLst>
          </p:cNvPr>
          <p:cNvSpPr>
            <a:spLocks noGrp="1"/>
          </p:cNvSpPr>
          <p:nvPr>
            <p:ph type="pic" sz="quarter" idx="21"/>
          </p:nvPr>
        </p:nvSpPr>
        <p:spPr>
          <a:xfrm>
            <a:off x="4494680" y="1593954"/>
            <a:ext cx="3202640"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0" name="Picture Placeholder 18">
            <a:extLst>
              <a:ext uri="{FF2B5EF4-FFF2-40B4-BE49-F238E27FC236}">
                <a16:creationId xmlns:a16="http://schemas.microsoft.com/office/drawing/2014/main" id="{F75894BA-AA60-DF44-B1F9-FBAFEB1DA971}"/>
              </a:ext>
            </a:extLst>
          </p:cNvPr>
          <p:cNvSpPr>
            <a:spLocks noGrp="1"/>
          </p:cNvSpPr>
          <p:nvPr>
            <p:ph type="pic" sz="quarter" idx="22"/>
          </p:nvPr>
        </p:nvSpPr>
        <p:spPr>
          <a:xfrm>
            <a:off x="8332175" y="1593954"/>
            <a:ext cx="3202640" cy="1783931"/>
          </a:xfrm>
          <a:noFill/>
        </p:spPr>
        <p:txBody>
          <a:bodyPr anchor="t">
            <a:normAutofit/>
          </a:bodyPr>
          <a:lstStyle>
            <a:lvl1pPr marL="0" indent="0" algn="ctr">
              <a:buNone/>
              <a:defRPr sz="1600">
                <a:solidFill>
                  <a:srgbClr val="FF00FF"/>
                </a:solidFill>
                <a:latin typeface="Roboto" panose="02000000000000000000" pitchFamily="2" charset="0"/>
                <a:ea typeface="Roboto" panose="02000000000000000000" pitchFamily="2" charset="0"/>
                <a:cs typeface="Verdana" panose="020B0604030504040204" pitchFamily="34" charset="0"/>
              </a:defRPr>
            </a:lvl1pPr>
          </a:lstStyle>
          <a:p>
            <a:r>
              <a:rPr lang="en-US" dirty="0"/>
              <a:t>Click icon to add picture</a:t>
            </a:r>
          </a:p>
        </p:txBody>
      </p:sp>
      <p:sp>
        <p:nvSpPr>
          <p:cNvPr id="12" name="Text Placeholder 2">
            <a:extLst>
              <a:ext uri="{FF2B5EF4-FFF2-40B4-BE49-F238E27FC236}">
                <a16:creationId xmlns:a16="http://schemas.microsoft.com/office/drawing/2014/main" id="{7608DC3C-EC4D-A144-9B7E-AD8AD409A78E}"/>
              </a:ext>
            </a:extLst>
          </p:cNvPr>
          <p:cNvSpPr>
            <a:spLocks noGrp="1"/>
          </p:cNvSpPr>
          <p:nvPr>
            <p:ph type="body" sz="quarter" idx="16"/>
          </p:nvPr>
        </p:nvSpPr>
        <p:spPr>
          <a:xfrm>
            <a:off x="651661" y="3377885"/>
            <a:ext cx="3195870"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D6ADECB0-D52C-A148-982D-28FB2041130C}"/>
              </a:ext>
            </a:extLst>
          </p:cNvPr>
          <p:cNvSpPr>
            <a:spLocks noGrp="1"/>
          </p:cNvSpPr>
          <p:nvPr>
            <p:ph type="body" sz="quarter" idx="24"/>
          </p:nvPr>
        </p:nvSpPr>
        <p:spPr>
          <a:xfrm>
            <a:off x="4498065" y="3377885"/>
            <a:ext cx="3195870"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6346E861-31B5-904B-9CDA-D3670E8E1550}"/>
              </a:ext>
            </a:extLst>
          </p:cNvPr>
          <p:cNvSpPr>
            <a:spLocks noGrp="1"/>
          </p:cNvSpPr>
          <p:nvPr>
            <p:ph type="body" sz="quarter" idx="25"/>
          </p:nvPr>
        </p:nvSpPr>
        <p:spPr>
          <a:xfrm>
            <a:off x="8338322" y="3377885"/>
            <a:ext cx="3195870" cy="2766433"/>
          </a:xfrm>
        </p:spPr>
        <p:txBody>
          <a:bodyPr lIns="0" rIns="0" anchor="t" anchorCtr="0">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47443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4734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5202C-6919-4145-B29B-F8EC3FA86709}"/>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a:t>Headline</a:t>
            </a:r>
            <a:br>
              <a:rPr lang="en-US"/>
            </a:br>
            <a:r>
              <a:rPr lang="en-US"/>
              <a:t>Font Test</a:t>
            </a:r>
          </a:p>
        </p:txBody>
      </p:sp>
      <p:sp>
        <p:nvSpPr>
          <p:cNvPr id="3" name="Subtitle 2">
            <a:extLst>
              <a:ext uri="{FF2B5EF4-FFF2-40B4-BE49-F238E27FC236}">
                <a16:creationId xmlns:a16="http://schemas.microsoft.com/office/drawing/2014/main" id="{EABDF9ED-1095-4714-AC30-13C6473EF5A8}"/>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Font Test</a:t>
            </a:r>
          </a:p>
        </p:txBody>
      </p:sp>
      <p:sp>
        <p:nvSpPr>
          <p:cNvPr id="5" name="Footer Placeholder 4">
            <a:extLst>
              <a:ext uri="{FF2B5EF4-FFF2-40B4-BE49-F238E27FC236}">
                <a16:creationId xmlns:a16="http://schemas.microsoft.com/office/drawing/2014/main" id="{116FB456-38D1-4ECF-ABA3-220840448E3C}"/>
              </a:ext>
            </a:extLst>
          </p:cNvPr>
          <p:cNvSpPr>
            <a:spLocks noGrp="1"/>
          </p:cNvSpPr>
          <p:nvPr>
            <p:ph type="ftr" sz="quarter" idx="11"/>
          </p:nvPr>
        </p:nvSpPr>
        <p:spPr/>
        <p:txBody>
          <a:bodyPr/>
          <a:lstStyle/>
          <a:p>
            <a:r>
              <a:rPr lang="en-US" dirty="0"/>
              <a:t>© 2023 Mineral, Inc. | Confidential </a:t>
            </a:r>
          </a:p>
        </p:txBody>
      </p:sp>
      <p:sp>
        <p:nvSpPr>
          <p:cNvPr id="6" name="Slide Number Placeholder 5">
            <a:extLst>
              <a:ext uri="{FF2B5EF4-FFF2-40B4-BE49-F238E27FC236}">
                <a16:creationId xmlns:a16="http://schemas.microsoft.com/office/drawing/2014/main" id="{B2674076-C892-4AF9-AED3-CCE129F6FDC2}"/>
              </a:ext>
            </a:extLst>
          </p:cNvPr>
          <p:cNvSpPr>
            <a:spLocks noGrp="1"/>
          </p:cNvSpPr>
          <p:nvPr>
            <p:ph type="sldNum" sz="quarter" idx="12"/>
          </p:nvPr>
        </p:nvSpPr>
        <p:spPr/>
        <p:txBody>
          <a:bodyPr/>
          <a:lstStyle/>
          <a:p>
            <a:fld id="{4C7EE78D-B9A7-48B4-95B4-9093E49B7AC1}" type="slidenum">
              <a:rPr lang="en-US" smtClean="0"/>
              <a:t>‹#›</a:t>
            </a:fld>
            <a:endParaRPr lang="en-US" dirty="0"/>
          </a:p>
        </p:txBody>
      </p:sp>
      <p:sp>
        <p:nvSpPr>
          <p:cNvPr id="7" name="Date Placeholder 3">
            <a:extLst>
              <a:ext uri="{FF2B5EF4-FFF2-40B4-BE49-F238E27FC236}">
                <a16:creationId xmlns:a16="http://schemas.microsoft.com/office/drawing/2014/main" id="{BF4EA341-D30A-7A46-B1EF-0B49530ED408}"/>
              </a:ext>
            </a:extLst>
          </p:cNvPr>
          <p:cNvSpPr>
            <a:spLocks noGrp="1"/>
          </p:cNvSpPr>
          <p:nvPr>
            <p:ph type="dt" sz="half" idx="10"/>
          </p:nvPr>
        </p:nvSpPr>
        <p:spPr>
          <a:xfrm>
            <a:off x="4724400" y="5510212"/>
            <a:ext cx="2743200" cy="365125"/>
          </a:xfrm>
          <a:prstGeom prst="rect">
            <a:avLst/>
          </a:prstGeom>
        </p:spPr>
        <p:txBody>
          <a:bodyPr/>
          <a:lstStyle>
            <a:lvl1pPr algn="ctr">
              <a:defRPr/>
            </a:lvl1pPr>
          </a:lstStyle>
          <a:p>
            <a:fld id="{8A37179E-A450-3F44-961C-CFFAA1D18684}" type="datetime4">
              <a:rPr lang="en-US" smtClean="0"/>
              <a:pPr/>
              <a:t>September 11, 2023</a:t>
            </a:fld>
            <a:endParaRPr lang="en-US" dirty="0"/>
          </a:p>
        </p:txBody>
      </p:sp>
    </p:spTree>
    <p:extLst>
      <p:ext uri="{BB962C8B-B14F-4D97-AF65-F5344CB8AC3E}">
        <p14:creationId xmlns:p14="http://schemas.microsoft.com/office/powerpoint/2010/main" val="1946154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and Content Slide: 4">
    <p:spTree>
      <p:nvGrpSpPr>
        <p:cNvPr id="1" name=""/>
        <p:cNvGrpSpPr/>
        <p:nvPr/>
      </p:nvGrpSpPr>
      <p:grpSpPr>
        <a:xfrm>
          <a:off x="0" y="0"/>
          <a:ext cx="0" cy="0"/>
          <a:chOff x="0" y="0"/>
          <a:chExt cx="0" cy="0"/>
        </a:xfrm>
      </p:grpSpPr>
      <p:sp>
        <p:nvSpPr>
          <p:cNvPr id="4" name="Rectangle 3"/>
          <p:cNvSpPr/>
          <p:nvPr userDrawn="1"/>
        </p:nvSpPr>
        <p:spPr>
          <a:xfrm>
            <a:off x="0" y="-6220"/>
            <a:ext cx="12192000" cy="6858000"/>
          </a:xfrm>
          <a:prstGeom prst="rect">
            <a:avLst/>
          </a:prstGeom>
          <a:solidFill>
            <a:srgbClr val="CDCE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3" name="Picture Placeholder 2"/>
          <p:cNvSpPr>
            <a:spLocks noGrp="1"/>
          </p:cNvSpPr>
          <p:nvPr>
            <p:ph type="pic" sz="quarter" idx="12"/>
          </p:nvPr>
        </p:nvSpPr>
        <p:spPr>
          <a:xfrm>
            <a:off x="1" y="1"/>
            <a:ext cx="6083300" cy="3422780"/>
          </a:xfrm>
        </p:spPr>
        <p:txBody>
          <a:bodyPr/>
          <a:lstStyle/>
          <a:p>
            <a:endParaRPr lang="en-US" dirty="0"/>
          </a:p>
        </p:txBody>
      </p:sp>
      <p:sp>
        <p:nvSpPr>
          <p:cNvPr id="12" name="TextBox 11"/>
          <p:cNvSpPr txBox="1"/>
          <p:nvPr userDrawn="1"/>
        </p:nvSpPr>
        <p:spPr>
          <a:xfrm>
            <a:off x="609600" y="6294319"/>
            <a:ext cx="10972800" cy="313932"/>
          </a:xfrm>
          <a:prstGeom prst="rect">
            <a:avLst/>
          </a:prstGeom>
          <a:noFill/>
        </p:spPr>
        <p:txBody>
          <a:bodyPr wrap="square" rtlCol="0">
            <a:spAutoFit/>
          </a:bodyPr>
          <a:lstStyle/>
          <a:p>
            <a:fld id="{685EEDFB-F104-F34A-A710-41DB03C6DCDA}" type="slidenum">
              <a:rPr lang="en-US" sz="1440" smtClean="0">
                <a:solidFill>
                  <a:srgbClr val="3C4038">
                    <a:alpha val="70000"/>
                  </a:srgbClr>
                </a:solidFill>
                <a:latin typeface="Corbel"/>
                <a:cs typeface="Corbel"/>
              </a:rPr>
              <a:t>‹#›</a:t>
            </a:fld>
            <a:r>
              <a:rPr lang="en-US" sz="1440" dirty="0">
                <a:solidFill>
                  <a:srgbClr val="3C4038"/>
                </a:solidFill>
                <a:latin typeface="Corbel"/>
                <a:cs typeface="Corbel"/>
              </a:rPr>
              <a:t>										</a:t>
            </a:r>
          </a:p>
        </p:txBody>
      </p:sp>
      <p:sp>
        <p:nvSpPr>
          <p:cNvPr id="6" name="Rectangle 5"/>
          <p:cNvSpPr/>
          <p:nvPr userDrawn="1"/>
        </p:nvSpPr>
        <p:spPr>
          <a:xfrm>
            <a:off x="3487012" y="1608090"/>
            <a:ext cx="7538469" cy="4642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cxnSp>
        <p:nvCxnSpPr>
          <p:cNvPr id="11" name="Straight Connector 10"/>
          <p:cNvCxnSpPr/>
          <p:nvPr userDrawn="1"/>
        </p:nvCxnSpPr>
        <p:spPr>
          <a:xfrm>
            <a:off x="727507" y="6255917"/>
            <a:ext cx="10854893" cy="0"/>
          </a:xfrm>
          <a:prstGeom prst="line">
            <a:avLst/>
          </a:prstGeom>
          <a:ln w="9525" cmpd="sng">
            <a:solidFill>
              <a:srgbClr val="3C4038"/>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BB78FDB-E00A-4686-BB80-A7ACF8095E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0889"/>
          <a:stretch/>
        </p:blipFill>
        <p:spPr>
          <a:xfrm>
            <a:off x="11045354" y="106234"/>
            <a:ext cx="1041129" cy="477132"/>
          </a:xfrm>
          <a:prstGeom prst="rect">
            <a:avLst/>
          </a:prstGeom>
        </p:spPr>
      </p:pic>
    </p:spTree>
    <p:extLst>
      <p:ext uri="{BB962C8B-B14F-4D97-AF65-F5344CB8AC3E}">
        <p14:creationId xmlns:p14="http://schemas.microsoft.com/office/powerpoint/2010/main" val="38824532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and Content Slide: 3">
    <p:spTree>
      <p:nvGrpSpPr>
        <p:cNvPr id="1" name=""/>
        <p:cNvGrpSpPr/>
        <p:nvPr/>
      </p:nvGrpSpPr>
      <p:grpSpPr>
        <a:xfrm>
          <a:off x="0" y="0"/>
          <a:ext cx="0" cy="0"/>
          <a:chOff x="0" y="0"/>
          <a:chExt cx="0" cy="0"/>
        </a:xfrm>
      </p:grpSpPr>
      <p:sp>
        <p:nvSpPr>
          <p:cNvPr id="6" name="Content Placeholder 9"/>
          <p:cNvSpPr>
            <a:spLocks noGrp="1"/>
          </p:cNvSpPr>
          <p:nvPr>
            <p:ph sz="quarter" idx="10" hasCustomPrompt="1"/>
          </p:nvPr>
        </p:nvSpPr>
        <p:spPr>
          <a:xfrm>
            <a:off x="699917" y="617228"/>
            <a:ext cx="9256884" cy="554356"/>
          </a:xfrm>
        </p:spPr>
        <p:txBody>
          <a:bodyPr>
            <a:noAutofit/>
          </a:bodyPr>
          <a:lstStyle>
            <a:lvl1pPr marL="0" indent="0" algn="l">
              <a:buNone/>
              <a:defRPr sz="2880" b="1" i="0" baseline="0">
                <a:solidFill>
                  <a:srgbClr val="000000"/>
                </a:solidFill>
                <a:latin typeface="Georgia"/>
                <a:cs typeface="Georgia"/>
              </a:defRPr>
            </a:lvl1pPr>
            <a:lvl2pPr>
              <a:defRPr sz="2880" b="1" i="0">
                <a:latin typeface="Bookmania"/>
                <a:cs typeface="Bookmania"/>
              </a:defRPr>
            </a:lvl2pPr>
            <a:lvl3pPr>
              <a:defRPr sz="2880" b="1" i="0">
                <a:latin typeface="Bookmania"/>
                <a:cs typeface="Bookmania"/>
              </a:defRPr>
            </a:lvl3pPr>
            <a:lvl4pPr>
              <a:defRPr sz="2880" b="1" i="0">
                <a:latin typeface="Bookmania"/>
                <a:cs typeface="Bookmania"/>
              </a:defRPr>
            </a:lvl4pPr>
            <a:lvl5pPr>
              <a:defRPr sz="2880" b="1" i="0">
                <a:latin typeface="Bookmania"/>
                <a:cs typeface="Bookmania"/>
              </a:defRPr>
            </a:lvl5pPr>
          </a:lstStyle>
          <a:p>
            <a:pPr lvl="0"/>
            <a:r>
              <a:rPr lang="en-US" dirty="0"/>
              <a:t>Slide Title</a:t>
            </a:r>
          </a:p>
        </p:txBody>
      </p:sp>
      <p:sp>
        <p:nvSpPr>
          <p:cNvPr id="7" name="Text Placeholder 2"/>
          <p:cNvSpPr>
            <a:spLocks noGrp="1"/>
          </p:cNvSpPr>
          <p:nvPr>
            <p:ph type="body" sz="quarter" idx="11" hasCustomPrompt="1"/>
          </p:nvPr>
        </p:nvSpPr>
        <p:spPr>
          <a:xfrm>
            <a:off x="727507" y="1503688"/>
            <a:ext cx="9799456" cy="4429752"/>
          </a:xfrm>
        </p:spPr>
        <p:txBody>
          <a:bodyPr>
            <a:normAutofit/>
          </a:bodyPr>
          <a:lstStyle>
            <a:lvl1pPr marL="208483" indent="-208483">
              <a:spcBef>
                <a:spcPts val="0"/>
              </a:spcBef>
              <a:spcAft>
                <a:spcPts val="2160"/>
              </a:spcAft>
              <a:buClrTx/>
              <a:defRPr lang="en-US" sz="2160" dirty="0" smtClean="0">
                <a:solidFill>
                  <a:srgbClr val="000000"/>
                </a:solidFill>
                <a:latin typeface="Georgia" panose="02040502050405020303" pitchFamily="18" charset="0"/>
              </a:defRPr>
            </a:lvl1pPr>
            <a:lvl2pPr marL="658368" indent="-208483">
              <a:spcBef>
                <a:spcPts val="0"/>
              </a:spcBef>
              <a:spcAft>
                <a:spcPts val="2160"/>
              </a:spcAft>
              <a:buClrTx/>
              <a:buFont typeface="Arial" panose="020B0604020202020204" pitchFamily="34" charset="0"/>
              <a:buChar char="•"/>
              <a:defRPr lang="en-US" sz="2160" dirty="0" smtClean="0">
                <a:solidFill>
                  <a:srgbClr val="000000"/>
                </a:solidFill>
                <a:latin typeface="Georgia" panose="02040502050405020303" pitchFamily="18" charset="0"/>
              </a:defRPr>
            </a:lvl2pPr>
            <a:lvl3pPr marL="949147" marR="0" indent="0" algn="l" defTabSz="548640" rtl="0" eaLnBrk="1" fontAlgn="auto" latinLnBrk="0" hangingPunct="1">
              <a:lnSpc>
                <a:spcPct val="100000"/>
              </a:lnSpc>
              <a:spcBef>
                <a:spcPct val="20000"/>
              </a:spcBef>
              <a:spcAft>
                <a:spcPts val="0"/>
              </a:spcAft>
              <a:buClr>
                <a:schemeClr val="bg1">
                  <a:lumMod val="75000"/>
                </a:schemeClr>
              </a:buClr>
              <a:buSzTx/>
              <a:buFont typeface="Arial"/>
              <a:buNone/>
              <a:tabLst/>
              <a:defRPr lang="en-US" sz="2160" dirty="0" smtClean="0">
                <a:solidFill>
                  <a:srgbClr val="000000"/>
                </a:solidFill>
                <a:latin typeface="Georgia" panose="02040502050405020303" pitchFamily="18" charset="0"/>
              </a:defRPr>
            </a:lvl3pPr>
            <a:lvl4pPr>
              <a:defRPr sz="2880">
                <a:solidFill>
                  <a:srgbClr val="CDCEC9"/>
                </a:solidFill>
                <a:latin typeface="Georgia"/>
                <a:cs typeface="Georgia"/>
              </a:defRPr>
            </a:lvl4pPr>
            <a:lvl5pPr>
              <a:defRPr>
                <a:solidFill>
                  <a:srgbClr val="CDCEC9"/>
                </a:solidFill>
                <a:latin typeface="Bookmania"/>
                <a:cs typeface="Bookmania"/>
              </a:defRPr>
            </a:lvl5pPr>
          </a:lstStyle>
          <a:p>
            <a:pPr lvl="0"/>
            <a:r>
              <a:rPr lang="en-US" dirty="0"/>
              <a:t>Click to edit Master text styles</a:t>
            </a:r>
          </a:p>
          <a:p>
            <a:pPr lvl="1"/>
            <a:r>
              <a:rPr lang="en-US" dirty="0"/>
              <a:t>Second level</a:t>
            </a:r>
          </a:p>
        </p:txBody>
      </p:sp>
      <p:cxnSp>
        <p:nvCxnSpPr>
          <p:cNvPr id="9" name="Straight Connector 8"/>
          <p:cNvCxnSpPr/>
          <p:nvPr userDrawn="1"/>
        </p:nvCxnSpPr>
        <p:spPr>
          <a:xfrm>
            <a:off x="727507" y="6255917"/>
            <a:ext cx="10854893" cy="0"/>
          </a:xfrm>
          <a:prstGeom prst="line">
            <a:avLst/>
          </a:prstGeom>
          <a:ln w="9525" cmpd="sng">
            <a:solidFill>
              <a:srgbClr val="3C4038"/>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609600" y="6294319"/>
            <a:ext cx="10972800" cy="313932"/>
          </a:xfrm>
          <a:prstGeom prst="rect">
            <a:avLst/>
          </a:prstGeom>
          <a:noFill/>
        </p:spPr>
        <p:txBody>
          <a:bodyPr wrap="square" rtlCol="0">
            <a:spAutoFit/>
          </a:bodyPr>
          <a:lstStyle/>
          <a:p>
            <a:fld id="{685EEDFB-F104-F34A-A710-41DB03C6DCDA}" type="slidenum">
              <a:rPr lang="en-US" sz="1440" smtClean="0">
                <a:solidFill>
                  <a:srgbClr val="3C4038">
                    <a:alpha val="70000"/>
                  </a:srgbClr>
                </a:solidFill>
                <a:latin typeface="Corbel"/>
                <a:cs typeface="Corbel"/>
              </a:rPr>
              <a:t>‹#›</a:t>
            </a:fld>
            <a:r>
              <a:rPr lang="en-US" sz="1440" dirty="0">
                <a:solidFill>
                  <a:srgbClr val="3C4038"/>
                </a:solidFill>
                <a:latin typeface="Corbel"/>
                <a:cs typeface="Corbel"/>
              </a:rPr>
              <a:t>										</a:t>
            </a:r>
          </a:p>
        </p:txBody>
      </p:sp>
      <p:pic>
        <p:nvPicPr>
          <p:cNvPr id="8" name="Picture 7">
            <a:extLst>
              <a:ext uri="{FF2B5EF4-FFF2-40B4-BE49-F238E27FC236}">
                <a16:creationId xmlns:a16="http://schemas.microsoft.com/office/drawing/2014/main" id="{BBB1086B-0EDC-464E-803A-46F0A49C92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0889"/>
          <a:stretch/>
        </p:blipFill>
        <p:spPr>
          <a:xfrm>
            <a:off x="11045354" y="106234"/>
            <a:ext cx="1041129" cy="477132"/>
          </a:xfrm>
          <a:prstGeom prst="rect">
            <a:avLst/>
          </a:prstGeom>
        </p:spPr>
      </p:pic>
    </p:spTree>
    <p:extLst>
      <p:ext uri="{BB962C8B-B14F-4D97-AF65-F5344CB8AC3E}">
        <p14:creationId xmlns:p14="http://schemas.microsoft.com/office/powerpoint/2010/main" val="19766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and Content Slide: 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083301" y="-7338"/>
            <a:ext cx="6083300" cy="3422780"/>
          </a:xfrm>
        </p:spPr>
        <p:txBody>
          <a:bodyPr/>
          <a:lstStyle/>
          <a:p>
            <a:endParaRPr lang="en-US" dirty="0"/>
          </a:p>
        </p:txBody>
      </p:sp>
      <p:sp>
        <p:nvSpPr>
          <p:cNvPr id="4" name="Rectangle 3"/>
          <p:cNvSpPr/>
          <p:nvPr userDrawn="1"/>
        </p:nvSpPr>
        <p:spPr>
          <a:xfrm>
            <a:off x="0" y="-6220"/>
            <a:ext cx="12192000" cy="6858000"/>
          </a:xfrm>
          <a:prstGeom prst="rect">
            <a:avLst/>
          </a:prstGeom>
          <a:solidFill>
            <a:srgbClr val="CDCE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12" name="TextBox 11"/>
          <p:cNvSpPr txBox="1"/>
          <p:nvPr userDrawn="1"/>
        </p:nvSpPr>
        <p:spPr>
          <a:xfrm>
            <a:off x="609600" y="6294319"/>
            <a:ext cx="10972800" cy="313932"/>
          </a:xfrm>
          <a:prstGeom prst="rect">
            <a:avLst/>
          </a:prstGeom>
          <a:noFill/>
        </p:spPr>
        <p:txBody>
          <a:bodyPr wrap="square" rtlCol="0">
            <a:spAutoFit/>
          </a:bodyPr>
          <a:lstStyle/>
          <a:p>
            <a:fld id="{685EEDFB-F104-F34A-A710-41DB03C6DCDA}" type="slidenum">
              <a:rPr lang="en-US" sz="1440" smtClean="0">
                <a:solidFill>
                  <a:srgbClr val="3C4038">
                    <a:alpha val="70000"/>
                  </a:srgbClr>
                </a:solidFill>
                <a:latin typeface="Corbel"/>
                <a:cs typeface="Corbel"/>
              </a:rPr>
              <a:t>‹#›</a:t>
            </a:fld>
            <a:r>
              <a:rPr lang="en-US" sz="1440" dirty="0">
                <a:solidFill>
                  <a:srgbClr val="3C4038"/>
                </a:solidFill>
                <a:latin typeface="Corbel"/>
                <a:cs typeface="Corbel"/>
              </a:rPr>
              <a:t>										</a:t>
            </a:r>
          </a:p>
        </p:txBody>
      </p:sp>
      <p:sp>
        <p:nvSpPr>
          <p:cNvPr id="10" name="Picture Placeholder 2"/>
          <p:cNvSpPr>
            <a:spLocks noGrp="1"/>
          </p:cNvSpPr>
          <p:nvPr>
            <p:ph type="pic" sz="quarter" idx="13"/>
          </p:nvPr>
        </p:nvSpPr>
        <p:spPr>
          <a:xfrm>
            <a:off x="6114953" y="-8458"/>
            <a:ext cx="6083300" cy="3422780"/>
          </a:xfrm>
        </p:spPr>
        <p:txBody>
          <a:bodyPr/>
          <a:lstStyle/>
          <a:p>
            <a:endParaRPr lang="en-US" dirty="0"/>
          </a:p>
        </p:txBody>
      </p:sp>
      <p:sp>
        <p:nvSpPr>
          <p:cNvPr id="8" name="Rectangle 7"/>
          <p:cNvSpPr/>
          <p:nvPr userDrawn="1"/>
        </p:nvSpPr>
        <p:spPr>
          <a:xfrm>
            <a:off x="1284426" y="1611896"/>
            <a:ext cx="7538469" cy="4642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cxnSp>
        <p:nvCxnSpPr>
          <p:cNvPr id="11" name="Straight Connector 10"/>
          <p:cNvCxnSpPr/>
          <p:nvPr userDrawn="1"/>
        </p:nvCxnSpPr>
        <p:spPr>
          <a:xfrm>
            <a:off x="727507" y="6255917"/>
            <a:ext cx="10854893" cy="0"/>
          </a:xfrm>
          <a:prstGeom prst="line">
            <a:avLst/>
          </a:prstGeom>
          <a:ln w="9525" cmpd="sng">
            <a:solidFill>
              <a:srgbClr val="3C403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5752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 BODY">
    <p:bg>
      <p:bgPr>
        <a:solidFill>
          <a:schemeClr val="tx2"/>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bg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12192000" cy="52120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888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 BODY">
    <p:bg>
      <p:bgPr>
        <a:solidFill>
          <a:schemeClr val="accent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12192000" cy="52120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824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 BODY">
    <p:bg>
      <p:bgPr>
        <a:solidFill>
          <a:schemeClr val="accent4"/>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12192000" cy="52120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523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 BODY">
    <p:bg>
      <p:bgPr>
        <a:solidFill>
          <a:schemeClr val="accent2"/>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12192000" cy="521208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6503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2-col">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cap="none" baseline="0">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6099048" cy="52120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E59EBFEC-7C24-804B-BAAC-A35BCED9B1F9}"/>
              </a:ext>
            </a:extLst>
          </p:cNvPr>
          <p:cNvSpPr>
            <a:spLocks noGrp="1"/>
          </p:cNvSpPr>
          <p:nvPr>
            <p:ph type="body" sz="quarter" idx="17"/>
          </p:nvPr>
        </p:nvSpPr>
        <p:spPr>
          <a:xfrm>
            <a:off x="6099048" y="1079500"/>
            <a:ext cx="6099048" cy="52120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533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 BODY 2-col">
    <p:bg>
      <p:bgPr>
        <a:solidFill>
          <a:schemeClr val="tx2"/>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cap="none" baseline="0">
                <a:solidFill>
                  <a:schemeClr val="bg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6099048" cy="52120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E59EBFEC-7C24-804B-BAAC-A35BCED9B1F9}"/>
              </a:ext>
            </a:extLst>
          </p:cNvPr>
          <p:cNvSpPr>
            <a:spLocks noGrp="1"/>
          </p:cNvSpPr>
          <p:nvPr>
            <p:ph type="body" sz="quarter" idx="17"/>
          </p:nvPr>
        </p:nvSpPr>
        <p:spPr>
          <a:xfrm>
            <a:off x="6099048" y="1079500"/>
            <a:ext cx="6099048" cy="52120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035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 BODY 2-col">
    <p:bg>
      <p:bgPr>
        <a:solidFill>
          <a:schemeClr val="accent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cap="none" baseline="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6099048" cy="52120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E59EBFEC-7C24-804B-BAAC-A35BCED9B1F9}"/>
              </a:ext>
            </a:extLst>
          </p:cNvPr>
          <p:cNvSpPr>
            <a:spLocks noGrp="1"/>
          </p:cNvSpPr>
          <p:nvPr>
            <p:ph type="body" sz="quarter" idx="17"/>
          </p:nvPr>
        </p:nvSpPr>
        <p:spPr>
          <a:xfrm>
            <a:off x="6099048" y="1079500"/>
            <a:ext cx="6099048" cy="52120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3853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 BODY 2-col">
    <p:bg>
      <p:bgPr>
        <a:solidFill>
          <a:schemeClr val="accent4"/>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cap="none" baseline="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6099048" cy="52120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E59EBFEC-7C24-804B-BAAC-A35BCED9B1F9}"/>
              </a:ext>
            </a:extLst>
          </p:cNvPr>
          <p:cNvSpPr>
            <a:spLocks noGrp="1"/>
          </p:cNvSpPr>
          <p:nvPr>
            <p:ph type="body" sz="quarter" idx="17"/>
          </p:nvPr>
        </p:nvSpPr>
        <p:spPr>
          <a:xfrm>
            <a:off x="6099048" y="1079500"/>
            <a:ext cx="6099048" cy="52120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985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 BLANK + logo">
    <p:bg>
      <p:bgPr>
        <a:solidFill>
          <a:schemeClr val="tx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a:t>
            </a:r>
          </a:p>
        </p:txBody>
      </p:sp>
    </p:spTree>
    <p:extLst>
      <p:ext uri="{BB962C8B-B14F-4D97-AF65-F5344CB8AC3E}">
        <p14:creationId xmlns:p14="http://schemas.microsoft.com/office/powerpoint/2010/main" val="71216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 BODY 2-col">
    <p:bg>
      <p:bgPr>
        <a:solidFill>
          <a:schemeClr val="accent2"/>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cap="none" baseline="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6099048" cy="521208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E59EBFEC-7C24-804B-BAAC-A35BCED9B1F9}"/>
              </a:ext>
            </a:extLst>
          </p:cNvPr>
          <p:cNvSpPr>
            <a:spLocks noGrp="1"/>
          </p:cNvSpPr>
          <p:nvPr>
            <p:ph type="body" sz="quarter" idx="17"/>
          </p:nvPr>
        </p:nvSpPr>
        <p:spPr>
          <a:xfrm>
            <a:off x="6099048" y="1079500"/>
            <a:ext cx="6099048" cy="521208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638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DY-L, IMG-R">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1"/>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6099048" cy="5064818"/>
          </a:xfrm>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9093554-6511-A24A-B4A2-00FDDC204EE1}"/>
              </a:ext>
            </a:extLst>
          </p:cNvPr>
          <p:cNvSpPr>
            <a:spLocks noGrp="1"/>
          </p:cNvSpPr>
          <p:nvPr>
            <p:ph type="pic" sz="quarter" idx="18"/>
          </p:nvPr>
        </p:nvSpPr>
        <p:spPr>
          <a:xfrm>
            <a:off x="6449504" y="1383031"/>
            <a:ext cx="5385944" cy="4206240"/>
          </a:xfrm>
          <a:noFill/>
        </p:spPr>
        <p:txBody>
          <a:bodyPr/>
          <a:lstStyle>
            <a:lvl1pPr marL="0" indent="0" algn="ctr">
              <a:buNone/>
              <a:defRPr>
                <a:solidFill>
                  <a:srgbClr val="FF00FF"/>
                </a:solidFill>
              </a:defRPr>
            </a:lvl1pPr>
          </a:lstStyle>
          <a:p>
            <a:r>
              <a:rPr lang="en-US" dirty="0"/>
              <a:t>Click icon to add picture</a:t>
            </a:r>
          </a:p>
        </p:txBody>
      </p:sp>
    </p:spTree>
    <p:extLst>
      <p:ext uri="{BB962C8B-B14F-4D97-AF65-F5344CB8AC3E}">
        <p14:creationId xmlns:p14="http://schemas.microsoft.com/office/powerpoint/2010/main" val="3598723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 BODY-L, IMG-R">
    <p:bg>
      <p:bgPr>
        <a:solidFill>
          <a:schemeClr val="tx2"/>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bg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6099048" cy="5046980"/>
          </a:xfrm>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9093554-6511-A24A-B4A2-00FDDC204EE1}"/>
              </a:ext>
            </a:extLst>
          </p:cNvPr>
          <p:cNvSpPr>
            <a:spLocks noGrp="1"/>
          </p:cNvSpPr>
          <p:nvPr>
            <p:ph type="pic" sz="quarter" idx="18"/>
          </p:nvPr>
        </p:nvSpPr>
        <p:spPr>
          <a:xfrm>
            <a:off x="6449504" y="1383031"/>
            <a:ext cx="5385944" cy="4206240"/>
          </a:xfrm>
          <a:noFill/>
        </p:spPr>
        <p:txBody>
          <a:bodyPr/>
          <a:lstStyle>
            <a:lvl1pPr marL="0" indent="0" algn="ctr">
              <a:buNone/>
              <a:defRPr>
                <a:solidFill>
                  <a:srgbClr val="FFFF00"/>
                </a:solidFill>
              </a:defRPr>
            </a:lvl1pPr>
          </a:lstStyle>
          <a:p>
            <a:r>
              <a:rPr lang="en-US" dirty="0"/>
              <a:t>Click icon to add picture</a:t>
            </a:r>
          </a:p>
        </p:txBody>
      </p:sp>
    </p:spTree>
    <p:extLst>
      <p:ext uri="{BB962C8B-B14F-4D97-AF65-F5344CB8AC3E}">
        <p14:creationId xmlns:p14="http://schemas.microsoft.com/office/powerpoint/2010/main" val="1182680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 BODY-L, IMG-R">
    <p:bg>
      <p:bgPr>
        <a:solidFill>
          <a:schemeClr val="accent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6099048" cy="5046980"/>
          </a:xfrm>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9093554-6511-A24A-B4A2-00FDDC204EE1}"/>
              </a:ext>
            </a:extLst>
          </p:cNvPr>
          <p:cNvSpPr>
            <a:spLocks noGrp="1"/>
          </p:cNvSpPr>
          <p:nvPr>
            <p:ph type="pic" sz="quarter" idx="18"/>
          </p:nvPr>
        </p:nvSpPr>
        <p:spPr>
          <a:xfrm>
            <a:off x="6449504" y="1383031"/>
            <a:ext cx="5385944" cy="4206240"/>
          </a:xfrm>
          <a:noFill/>
        </p:spPr>
        <p:txBody>
          <a:bodyPr/>
          <a:lstStyle>
            <a:lvl1pPr marL="0" indent="0" algn="ctr">
              <a:buNone/>
              <a:defRPr>
                <a:solidFill>
                  <a:srgbClr val="FF00FF"/>
                </a:solidFill>
              </a:defRPr>
            </a:lvl1pPr>
          </a:lstStyle>
          <a:p>
            <a:r>
              <a:rPr lang="en-US" dirty="0"/>
              <a:t>Click icon to add picture</a:t>
            </a:r>
          </a:p>
        </p:txBody>
      </p:sp>
    </p:spTree>
    <p:extLst>
      <p:ext uri="{BB962C8B-B14F-4D97-AF65-F5344CB8AC3E}">
        <p14:creationId xmlns:p14="http://schemas.microsoft.com/office/powerpoint/2010/main" val="3810624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 BODY-L, IMG-R">
    <p:bg>
      <p:bgPr>
        <a:solidFill>
          <a:schemeClr val="accent4"/>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6099048" cy="5046980"/>
          </a:xfrm>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9093554-6511-A24A-B4A2-00FDDC204EE1}"/>
              </a:ext>
            </a:extLst>
          </p:cNvPr>
          <p:cNvSpPr>
            <a:spLocks noGrp="1"/>
          </p:cNvSpPr>
          <p:nvPr>
            <p:ph type="pic" sz="quarter" idx="18"/>
          </p:nvPr>
        </p:nvSpPr>
        <p:spPr>
          <a:xfrm>
            <a:off x="6449504" y="1383031"/>
            <a:ext cx="5385944" cy="4206240"/>
          </a:xfrm>
          <a:noFill/>
        </p:spPr>
        <p:txBody>
          <a:bodyPr/>
          <a:lstStyle>
            <a:lvl1pPr marL="0" indent="0" algn="ctr">
              <a:buNone/>
              <a:defRPr>
                <a:solidFill>
                  <a:srgbClr val="FF00FF"/>
                </a:solidFill>
              </a:defRPr>
            </a:lvl1pPr>
          </a:lstStyle>
          <a:p>
            <a:r>
              <a:rPr lang="en-US" dirty="0"/>
              <a:t>Click icon to add picture</a:t>
            </a:r>
          </a:p>
        </p:txBody>
      </p:sp>
    </p:spTree>
    <p:extLst>
      <p:ext uri="{BB962C8B-B14F-4D97-AF65-F5344CB8AC3E}">
        <p14:creationId xmlns:p14="http://schemas.microsoft.com/office/powerpoint/2010/main" val="3549352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 BODY-L, IMG-R">
    <p:bg>
      <p:bgPr>
        <a:solidFill>
          <a:schemeClr val="accent2"/>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0" y="1079500"/>
            <a:ext cx="6099048" cy="5046980"/>
          </a:xfrm>
        </p:spPr>
        <p:txBody>
          <a:bodyPr anchor="ct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9093554-6511-A24A-B4A2-00FDDC204EE1}"/>
              </a:ext>
            </a:extLst>
          </p:cNvPr>
          <p:cNvSpPr>
            <a:spLocks noGrp="1"/>
          </p:cNvSpPr>
          <p:nvPr>
            <p:ph type="pic" sz="quarter" idx="18"/>
          </p:nvPr>
        </p:nvSpPr>
        <p:spPr>
          <a:xfrm>
            <a:off x="6449504" y="1383031"/>
            <a:ext cx="5385944" cy="4206240"/>
          </a:xfrm>
          <a:noFill/>
        </p:spPr>
        <p:txBody>
          <a:bodyPr/>
          <a:lstStyle>
            <a:lvl1pPr marL="0" indent="0" algn="ctr">
              <a:buNone/>
              <a:defRPr>
                <a:solidFill>
                  <a:srgbClr val="FF00FF"/>
                </a:solidFill>
              </a:defRPr>
            </a:lvl1pPr>
          </a:lstStyle>
          <a:p>
            <a:r>
              <a:rPr lang="en-US" dirty="0"/>
              <a:t>Click icon to add picture</a:t>
            </a:r>
          </a:p>
        </p:txBody>
      </p:sp>
    </p:spTree>
    <p:extLst>
      <p:ext uri="{BB962C8B-B14F-4D97-AF65-F5344CB8AC3E}">
        <p14:creationId xmlns:p14="http://schemas.microsoft.com/office/powerpoint/2010/main" val="906696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DY-R, IMG-L">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noAutofit/>
          </a:bodyPr>
          <a:lstStyle>
            <a:lvl1pPr marL="0" indent="0" algn="l">
              <a:buNone/>
              <a:defRPr sz="1800" b="0" i="0" cap="none" baseline="0">
                <a:solidFill>
                  <a:schemeClr val="tx1"/>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6092952" y="1079500"/>
            <a:ext cx="6099048" cy="5046980"/>
          </a:xfrm>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9093554-6511-A24A-B4A2-00FDDC204EE1}"/>
              </a:ext>
            </a:extLst>
          </p:cNvPr>
          <p:cNvSpPr>
            <a:spLocks noGrp="1"/>
          </p:cNvSpPr>
          <p:nvPr>
            <p:ph type="pic" sz="quarter" idx="18"/>
          </p:nvPr>
        </p:nvSpPr>
        <p:spPr>
          <a:xfrm>
            <a:off x="356552" y="1383031"/>
            <a:ext cx="5385944" cy="4206240"/>
          </a:xfrm>
          <a:noFill/>
        </p:spPr>
        <p:txBody>
          <a:bodyPr/>
          <a:lstStyle>
            <a:lvl1pPr marL="0" indent="0" algn="ctr">
              <a:buNone/>
              <a:defRPr>
                <a:solidFill>
                  <a:srgbClr val="FF00FF"/>
                </a:solidFill>
              </a:defRPr>
            </a:lvl1pPr>
          </a:lstStyle>
          <a:p>
            <a:r>
              <a:rPr lang="en-US" dirty="0"/>
              <a:t>Click icon to add picture</a:t>
            </a:r>
          </a:p>
        </p:txBody>
      </p:sp>
    </p:spTree>
    <p:extLst>
      <p:ext uri="{BB962C8B-B14F-4D97-AF65-F5344CB8AC3E}">
        <p14:creationId xmlns:p14="http://schemas.microsoft.com/office/powerpoint/2010/main" val="798104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 BODY-R, IMG-L">
    <p:bg>
      <p:bgPr>
        <a:solidFill>
          <a:schemeClr val="tx2"/>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noAutofit/>
          </a:bodyPr>
          <a:lstStyle>
            <a:lvl1pPr marL="0" indent="0" algn="l">
              <a:buNone/>
              <a:defRPr sz="1800" b="0" i="0" cap="none" baseline="0">
                <a:solidFill>
                  <a:schemeClr val="bg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6092952" y="1079500"/>
            <a:ext cx="6099048" cy="5046980"/>
          </a:xfrm>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9093554-6511-A24A-B4A2-00FDDC204EE1}"/>
              </a:ext>
            </a:extLst>
          </p:cNvPr>
          <p:cNvSpPr>
            <a:spLocks noGrp="1"/>
          </p:cNvSpPr>
          <p:nvPr>
            <p:ph type="pic" sz="quarter" idx="18"/>
          </p:nvPr>
        </p:nvSpPr>
        <p:spPr>
          <a:xfrm>
            <a:off x="356552" y="1383031"/>
            <a:ext cx="5385944" cy="4206240"/>
          </a:xfrm>
          <a:noFill/>
        </p:spPr>
        <p:txBody>
          <a:bodyPr/>
          <a:lstStyle>
            <a:lvl1pPr marL="0" indent="0" algn="ctr">
              <a:buNone/>
              <a:defRPr>
                <a:solidFill>
                  <a:srgbClr val="FFFF00"/>
                </a:solidFill>
              </a:defRPr>
            </a:lvl1pPr>
          </a:lstStyle>
          <a:p>
            <a:r>
              <a:rPr lang="en-US" dirty="0"/>
              <a:t>Click icon to add picture</a:t>
            </a:r>
          </a:p>
        </p:txBody>
      </p:sp>
    </p:spTree>
    <p:extLst>
      <p:ext uri="{BB962C8B-B14F-4D97-AF65-F5344CB8AC3E}">
        <p14:creationId xmlns:p14="http://schemas.microsoft.com/office/powerpoint/2010/main" val="3465970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 BODY-R, IMG-L">
    <p:bg>
      <p:bgPr>
        <a:solidFill>
          <a:schemeClr val="accent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noAutofit/>
          </a:bodyPr>
          <a:lstStyle>
            <a:lvl1pPr marL="0" indent="0" algn="l">
              <a:buNone/>
              <a:defRPr sz="1800" b="0" i="0" cap="none" baseline="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6092952" y="1079500"/>
            <a:ext cx="6099048" cy="5046980"/>
          </a:xfrm>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9093554-6511-A24A-B4A2-00FDDC204EE1}"/>
              </a:ext>
            </a:extLst>
          </p:cNvPr>
          <p:cNvSpPr>
            <a:spLocks noGrp="1"/>
          </p:cNvSpPr>
          <p:nvPr>
            <p:ph type="pic" sz="quarter" idx="18"/>
          </p:nvPr>
        </p:nvSpPr>
        <p:spPr>
          <a:xfrm>
            <a:off x="356552" y="1383031"/>
            <a:ext cx="5385944" cy="4206240"/>
          </a:xfrm>
          <a:noFill/>
        </p:spPr>
        <p:txBody>
          <a:bodyPr/>
          <a:lstStyle>
            <a:lvl1pPr marL="0" indent="0" algn="ctr">
              <a:buNone/>
              <a:defRPr>
                <a:solidFill>
                  <a:srgbClr val="FF00FF"/>
                </a:solidFill>
              </a:defRPr>
            </a:lvl1pPr>
          </a:lstStyle>
          <a:p>
            <a:r>
              <a:rPr lang="en-US" dirty="0"/>
              <a:t>Click icon to add picture</a:t>
            </a:r>
          </a:p>
        </p:txBody>
      </p:sp>
    </p:spTree>
    <p:extLst>
      <p:ext uri="{BB962C8B-B14F-4D97-AF65-F5344CB8AC3E}">
        <p14:creationId xmlns:p14="http://schemas.microsoft.com/office/powerpoint/2010/main" val="3304428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 BODY-R, IMG-L">
    <p:bg>
      <p:bgPr>
        <a:solidFill>
          <a:schemeClr val="accent4"/>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noAutofit/>
          </a:bodyPr>
          <a:lstStyle>
            <a:lvl1pPr marL="0" indent="0" algn="l">
              <a:buNone/>
              <a:defRPr sz="1800" b="0" i="0" cap="none" baseline="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6092952" y="1079500"/>
            <a:ext cx="6099048" cy="5046980"/>
          </a:xfrm>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9093554-6511-A24A-B4A2-00FDDC204EE1}"/>
              </a:ext>
            </a:extLst>
          </p:cNvPr>
          <p:cNvSpPr>
            <a:spLocks noGrp="1"/>
          </p:cNvSpPr>
          <p:nvPr>
            <p:ph type="pic" sz="quarter" idx="18"/>
          </p:nvPr>
        </p:nvSpPr>
        <p:spPr>
          <a:xfrm>
            <a:off x="356552" y="1383031"/>
            <a:ext cx="5385944" cy="4206240"/>
          </a:xfrm>
          <a:noFill/>
        </p:spPr>
        <p:txBody>
          <a:bodyPr/>
          <a:lstStyle>
            <a:lvl1pPr marL="0" indent="0" algn="ctr">
              <a:buNone/>
              <a:defRPr>
                <a:solidFill>
                  <a:srgbClr val="FF00FF"/>
                </a:solidFill>
              </a:defRPr>
            </a:lvl1pPr>
          </a:lstStyle>
          <a:p>
            <a:r>
              <a:rPr lang="en-US" dirty="0"/>
              <a:t>Click icon to add picture</a:t>
            </a:r>
          </a:p>
        </p:txBody>
      </p:sp>
    </p:spTree>
    <p:extLst>
      <p:ext uri="{BB962C8B-B14F-4D97-AF65-F5344CB8AC3E}">
        <p14:creationId xmlns:p14="http://schemas.microsoft.com/office/powerpoint/2010/main" val="1359407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 BLANK + logo">
    <p:bg>
      <p:bgPr>
        <a:solidFill>
          <a:schemeClr val="accent1"/>
        </a:solidFill>
        <a:effectLst/>
      </p:bgPr>
    </p:bg>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C98C7EC-9BA2-744B-B03F-805C6EDC6416}"/>
              </a:ext>
            </a:extLst>
          </p:cNvPr>
          <p:cNvSpPr>
            <a:spLocks noGrp="1"/>
          </p:cNvSpPr>
          <p:nvPr>
            <p:ph type="sldNum" sz="quarter" idx="12"/>
          </p:nvPr>
        </p:nvSpPr>
        <p:spPr>
          <a:xfrm>
            <a:off x="0" y="6492875"/>
            <a:ext cx="365760" cy="365125"/>
          </a:xfrm>
        </p:spPr>
        <p:txBody>
          <a:bodyPr/>
          <a:lstStyle/>
          <a:p>
            <a:fld id="{4C7EE78D-B9A7-48B4-95B4-9093E49B7AC1}" type="slidenum">
              <a:rPr lang="en-US" smtClean="0"/>
              <a:pPr/>
              <a:t>‹#›</a:t>
            </a:fld>
            <a:endParaRPr lang="en-US" dirty="0"/>
          </a:p>
        </p:txBody>
      </p:sp>
      <p:sp>
        <p:nvSpPr>
          <p:cNvPr id="6" name="Footer Placeholder 1">
            <a:extLst>
              <a:ext uri="{FF2B5EF4-FFF2-40B4-BE49-F238E27FC236}">
                <a16:creationId xmlns:a16="http://schemas.microsoft.com/office/drawing/2014/main" id="{564ED2FA-B174-864C-AD5E-B40741CBD9F4}"/>
              </a:ext>
            </a:extLst>
          </p:cNvPr>
          <p:cNvSpPr>
            <a:spLocks noGrp="1"/>
          </p:cNvSpPr>
          <p:nvPr>
            <p:ph type="ftr" sz="quarter" idx="13"/>
          </p:nvPr>
        </p:nvSpPr>
        <p:spPr>
          <a:xfrm>
            <a:off x="365760" y="6492875"/>
            <a:ext cx="4114800" cy="365125"/>
          </a:xfrm>
        </p:spPr>
        <p:txBody>
          <a:bodyPr/>
          <a:lstStyle/>
          <a:p>
            <a:r>
              <a:rPr lang="en-US" dirty="0"/>
              <a:t>© 2023 Mineral, Inc. | Confidential</a:t>
            </a:r>
          </a:p>
        </p:txBody>
      </p:sp>
    </p:spTree>
    <p:extLst>
      <p:ext uri="{BB962C8B-B14F-4D97-AF65-F5344CB8AC3E}">
        <p14:creationId xmlns:p14="http://schemas.microsoft.com/office/powerpoint/2010/main" val="3564092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 BODY-R, IMG-L">
    <p:bg>
      <p:bgPr>
        <a:solidFill>
          <a:schemeClr val="accent2"/>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49CDB41-4148-014F-B2A2-5237B156FCE8}"/>
              </a:ext>
            </a:extLst>
          </p:cNvPr>
          <p:cNvSpPr>
            <a:spLocks noGrp="1"/>
          </p:cNvSpPr>
          <p:nvPr>
            <p:ph type="ftr" sz="quarter" idx="14"/>
          </p:nvPr>
        </p:nvSpPr>
        <p:spPr/>
        <p:txBody>
          <a:bodyPr/>
          <a:lstStyle/>
          <a:p>
            <a:r>
              <a:rPr lang="en-US" dirty="0"/>
              <a:t>© 2023 Mineral, Inc. | Confidential </a:t>
            </a:r>
          </a:p>
        </p:txBody>
      </p:sp>
      <p:sp>
        <p:nvSpPr>
          <p:cNvPr id="10" name="Slide Number Placeholder 9">
            <a:extLst>
              <a:ext uri="{FF2B5EF4-FFF2-40B4-BE49-F238E27FC236}">
                <a16:creationId xmlns:a16="http://schemas.microsoft.com/office/drawing/2014/main" id="{204B353C-92D2-0F45-80DF-D86B1EEA0F74}"/>
              </a:ext>
            </a:extLst>
          </p:cNvPr>
          <p:cNvSpPr>
            <a:spLocks noGrp="1"/>
          </p:cNvSpPr>
          <p:nvPr>
            <p:ph type="sldNum" sz="quarter" idx="15"/>
          </p:nvPr>
        </p:nvSpPr>
        <p:spPr/>
        <p:txBody>
          <a:bodyPr/>
          <a:lstStyle/>
          <a:p>
            <a:fld id="{4C7EE78D-B9A7-48B4-95B4-9093E49B7AC1}" type="slidenum">
              <a:rPr lang="en-US" smtClean="0"/>
              <a:pPr/>
              <a:t>‹#›</a:t>
            </a:fld>
            <a:endParaRPr lang="en-US" dirty="0"/>
          </a:p>
        </p:txBody>
      </p:sp>
      <p:sp>
        <p:nvSpPr>
          <p:cNvPr id="11" name="Subtitle 2">
            <a:extLst>
              <a:ext uri="{FF2B5EF4-FFF2-40B4-BE49-F238E27FC236}">
                <a16:creationId xmlns:a16="http://schemas.microsoft.com/office/drawing/2014/main" id="{88B94ADF-C84B-5A4B-B72D-2A33C0A7FAFF}"/>
              </a:ext>
            </a:extLst>
          </p:cNvPr>
          <p:cNvSpPr>
            <a:spLocks noGrp="1"/>
          </p:cNvSpPr>
          <p:nvPr>
            <p:ph type="subTitle" idx="1"/>
          </p:nvPr>
        </p:nvSpPr>
        <p:spPr>
          <a:xfrm>
            <a:off x="0" y="731520"/>
            <a:ext cx="12192000" cy="348557"/>
          </a:xfrm>
        </p:spPr>
        <p:txBody>
          <a:bodyPr tIns="0" bIns="91440">
            <a:noAutofit/>
          </a:bodyPr>
          <a:lstStyle>
            <a:lvl1pPr marL="0" indent="0" algn="l">
              <a:buNone/>
              <a:defRPr sz="1800" b="0" i="0" cap="none" baseline="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2">
            <a:extLst>
              <a:ext uri="{FF2B5EF4-FFF2-40B4-BE49-F238E27FC236}">
                <a16:creationId xmlns:a16="http://schemas.microsoft.com/office/drawing/2014/main" id="{A843A0A8-4346-C24C-AAD2-ACA1D4C7D1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8E6122B-721E-8441-B095-66AF4DD4DB52}"/>
              </a:ext>
            </a:extLst>
          </p:cNvPr>
          <p:cNvSpPr>
            <a:spLocks noGrp="1"/>
          </p:cNvSpPr>
          <p:nvPr>
            <p:ph type="body" sz="quarter" idx="16"/>
          </p:nvPr>
        </p:nvSpPr>
        <p:spPr>
          <a:xfrm>
            <a:off x="6092952" y="1079500"/>
            <a:ext cx="6099048" cy="5046980"/>
          </a:xfrm>
        </p:spPr>
        <p:txBody>
          <a:bodyPr anchor="ct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9093554-6511-A24A-B4A2-00FDDC204EE1}"/>
              </a:ext>
            </a:extLst>
          </p:cNvPr>
          <p:cNvSpPr>
            <a:spLocks noGrp="1"/>
          </p:cNvSpPr>
          <p:nvPr>
            <p:ph type="pic" sz="quarter" idx="18"/>
          </p:nvPr>
        </p:nvSpPr>
        <p:spPr>
          <a:xfrm>
            <a:off x="356552" y="1383031"/>
            <a:ext cx="5385944" cy="4206240"/>
          </a:xfrm>
          <a:noFill/>
        </p:spPr>
        <p:txBody>
          <a:bodyPr/>
          <a:lstStyle>
            <a:lvl1pPr marL="0" indent="0" algn="ctr">
              <a:buNone/>
              <a:defRPr>
                <a:solidFill>
                  <a:srgbClr val="FF00FF"/>
                </a:solidFill>
              </a:defRPr>
            </a:lvl1pPr>
          </a:lstStyle>
          <a:p>
            <a:r>
              <a:rPr lang="en-US" dirty="0"/>
              <a:t>Click icon to add picture</a:t>
            </a:r>
          </a:p>
        </p:txBody>
      </p:sp>
    </p:spTree>
    <p:extLst>
      <p:ext uri="{BB962C8B-B14F-4D97-AF65-F5344CB8AC3E}">
        <p14:creationId xmlns:p14="http://schemas.microsoft.com/office/powerpoint/2010/main" val="1571316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 img_FULL">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8780BA-B647-D04B-956C-F7644E5063CE}"/>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7" name="Rectangle 6">
            <a:extLst>
              <a:ext uri="{FF2B5EF4-FFF2-40B4-BE49-F238E27FC236}">
                <a16:creationId xmlns:a16="http://schemas.microsoft.com/office/drawing/2014/main" id="{7A24F9DE-492A-CF49-A10B-6D91E57BFBB1}"/>
              </a:ext>
            </a:extLst>
          </p:cNvPr>
          <p:cNvSpPr/>
          <p:nvPr userDrawn="1"/>
        </p:nvSpPr>
        <p:spPr>
          <a:xfrm>
            <a:off x="0" y="6218238"/>
            <a:ext cx="1219200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0" y="0"/>
            <a:ext cx="12192000" cy="6218238"/>
          </a:xfrm>
        </p:spPr>
        <p:txBody>
          <a:bodyPr/>
          <a:lstStyle>
            <a:lvl1pPr marL="0" indent="0" algn="ctr">
              <a:buNone/>
              <a:defRPr>
                <a:solidFill>
                  <a:srgbClr val="FF00FF"/>
                </a:solidFill>
              </a:defRPr>
            </a:lvl1pPr>
          </a:lstStyle>
          <a:p>
            <a:r>
              <a:rPr lang="en-US" dirty="0"/>
              <a:t>Click icon to add picture</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0" y="2460306"/>
            <a:ext cx="6126480" cy="1175706"/>
          </a:xfrm>
          <a:solidFill>
            <a:schemeClr val="bg2"/>
          </a:solidFill>
        </p:spPr>
        <p:txBody>
          <a:bodyPr anchor="ctr" anchorCtr="0">
            <a:spAutoFit/>
          </a:bodyPr>
          <a:lstStyle/>
          <a:p>
            <a:r>
              <a:rPr lang="en-US"/>
              <a:t>Click to edit Master title style</a:t>
            </a:r>
          </a:p>
        </p:txBody>
      </p:sp>
      <p:pic>
        <p:nvPicPr>
          <p:cNvPr id="8" name="Picture 7">
            <a:extLst>
              <a:ext uri="{FF2B5EF4-FFF2-40B4-BE49-F238E27FC236}">
                <a16:creationId xmlns:a16="http://schemas.microsoft.com/office/drawing/2014/main" id="{2872F2D5-932F-2A4F-8F22-C6BDDDF163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Tree>
    <p:extLst>
      <p:ext uri="{BB962C8B-B14F-4D97-AF65-F5344CB8AC3E}">
        <p14:creationId xmlns:p14="http://schemas.microsoft.com/office/powerpoint/2010/main" val="334400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 img_FULL">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9C0E41-0DB6-5E48-9AA2-A4CCD43B1BB8}"/>
              </a:ext>
            </a:extLst>
          </p:cNvPr>
          <p:cNvPicPr>
            <a:picLocks noChangeAspect="1"/>
          </p:cNvPicPr>
          <p:nvPr userDrawn="1"/>
        </p:nvPicPr>
        <p:blipFill rotWithShape="1">
          <a:blip r:embed="rId2" cstate="screen">
            <a:alphaModFix amt="30000"/>
            <a:biLevel thresh="5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0" y="0"/>
            <a:ext cx="12192000" cy="6218238"/>
          </a:xfrm>
        </p:spPr>
        <p:txBody>
          <a:bodyPr/>
          <a:lstStyle>
            <a:lvl1pPr marL="0" indent="0" algn="ctr">
              <a:buNone/>
              <a:defRPr>
                <a:solidFill>
                  <a:srgbClr val="FFFF00"/>
                </a:solidFill>
              </a:defRPr>
            </a:lvl1pPr>
          </a:lstStyle>
          <a:p>
            <a:r>
              <a:rPr lang="en-US" dirty="0"/>
              <a:t>Click icon to add picture</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0" y="2460306"/>
            <a:ext cx="6126480" cy="1175706"/>
          </a:xfrm>
          <a:solidFill>
            <a:schemeClr val="tx2"/>
          </a:solidFill>
        </p:spPr>
        <p:txBody>
          <a:bodyPr anchor="ctr" anchorCtr="0">
            <a:sp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003788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 img_FUL">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D63367-7291-884A-BF14-3347AAE4852A}"/>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0" y="0"/>
            <a:ext cx="12192000" cy="6218238"/>
          </a:xfrm>
        </p:spPr>
        <p:txBody>
          <a:bodyPr/>
          <a:lstStyle>
            <a:lvl1pPr marL="0" indent="0" algn="ctr">
              <a:buNone/>
              <a:defRPr>
                <a:solidFill>
                  <a:srgbClr val="FF00FF"/>
                </a:solidFill>
              </a:defRPr>
            </a:lvl1pPr>
          </a:lstStyle>
          <a:p>
            <a:r>
              <a:rPr lang="en-US" dirty="0"/>
              <a:t>Click icon to add picture</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0" y="2460306"/>
            <a:ext cx="6126480" cy="1175706"/>
          </a:xfrm>
          <a:solidFill>
            <a:schemeClr val="accent1"/>
          </a:solidFill>
        </p:spPr>
        <p:txBody>
          <a:bodyPr anchor="ctr" anchorCtr="0">
            <a:sp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6009768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 img_FULL">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89DFC8-1042-DD49-BFD5-9F3952F9748C}"/>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0" y="0"/>
            <a:ext cx="12192000" cy="6218238"/>
          </a:xfrm>
        </p:spPr>
        <p:txBody>
          <a:bodyPr/>
          <a:lstStyle>
            <a:lvl1pPr marL="0" indent="0" algn="ctr">
              <a:buNone/>
              <a:defRPr>
                <a:solidFill>
                  <a:srgbClr val="FF00FF"/>
                </a:solidFill>
              </a:defRPr>
            </a:lvl1pPr>
          </a:lstStyle>
          <a:p>
            <a:r>
              <a:rPr lang="en-US" dirty="0"/>
              <a:t>Click icon to add picture</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0" y="2460306"/>
            <a:ext cx="6126480" cy="1175706"/>
          </a:xfrm>
          <a:solidFill>
            <a:schemeClr val="accent4"/>
          </a:solidFill>
        </p:spPr>
        <p:txBody>
          <a:bodyPr anchor="ctr" anchorCtr="0">
            <a:sp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98943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 img_FULL">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DAC108-1B83-D84E-9738-2118A0EE205B}"/>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0" y="0"/>
            <a:ext cx="12192000" cy="6218238"/>
          </a:xfrm>
        </p:spPr>
        <p:txBody>
          <a:bodyPr/>
          <a:lstStyle>
            <a:lvl1pPr marL="0" indent="0" algn="ctr">
              <a:buNone/>
              <a:defRPr>
                <a:solidFill>
                  <a:srgbClr val="FF00FF"/>
                </a:solidFill>
              </a:defRPr>
            </a:lvl1pPr>
          </a:lstStyle>
          <a:p>
            <a:r>
              <a:rPr lang="en-US" dirty="0"/>
              <a:t>Click icon to add picture</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0" y="2460306"/>
            <a:ext cx="6126480" cy="1175706"/>
          </a:xfrm>
          <a:solidFill>
            <a:schemeClr val="accent2"/>
          </a:solidFill>
        </p:spPr>
        <p:txBody>
          <a:bodyPr anchor="ctr" anchorCtr="0">
            <a:sp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174890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 img_FULL + box">
    <p:bg>
      <p:bgPr>
        <a:solidFill>
          <a:schemeClr val="bg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0" y="0"/>
            <a:ext cx="12192000" cy="6218238"/>
          </a:xfrm>
        </p:spPr>
        <p:txBody>
          <a:bodyPr/>
          <a:lstStyle>
            <a:lvl1pPr marL="0" indent="0" algn="ctr">
              <a:buNone/>
              <a:defRPr>
                <a:solidFill>
                  <a:srgbClr val="FF00FF"/>
                </a:solidFill>
              </a:defRPr>
            </a:lvl1pPr>
          </a:lstStyle>
          <a:p>
            <a:r>
              <a:rPr lang="en-US" dirty="0"/>
              <a:t>Click icon to add picture</a:t>
            </a:r>
          </a:p>
        </p:txBody>
      </p:sp>
      <p:pic>
        <p:nvPicPr>
          <p:cNvPr id="11" name="Picture 10">
            <a:extLst>
              <a:ext uri="{FF2B5EF4-FFF2-40B4-BE49-F238E27FC236}">
                <a16:creationId xmlns:a16="http://schemas.microsoft.com/office/drawing/2014/main" id="{310D3FBF-A204-9B49-B7EE-1E4E77B04D86}"/>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7" name="Rectangle 6">
            <a:extLst>
              <a:ext uri="{FF2B5EF4-FFF2-40B4-BE49-F238E27FC236}">
                <a16:creationId xmlns:a16="http://schemas.microsoft.com/office/drawing/2014/main" id="{7A24F9DE-492A-CF49-A10B-6D91E57BFBB1}"/>
              </a:ext>
            </a:extLst>
          </p:cNvPr>
          <p:cNvSpPr/>
          <p:nvPr userDrawn="1"/>
        </p:nvSpPr>
        <p:spPr>
          <a:xfrm>
            <a:off x="0" y="6218238"/>
            <a:ext cx="1219200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pic>
        <p:nvPicPr>
          <p:cNvPr id="8" name="Picture 7">
            <a:extLst>
              <a:ext uri="{FF2B5EF4-FFF2-40B4-BE49-F238E27FC236}">
                <a16:creationId xmlns:a16="http://schemas.microsoft.com/office/drawing/2014/main" id="{2872F2D5-932F-2A4F-8F22-C6BDDDF163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
        <p:nvSpPr>
          <p:cNvPr id="10" name="Text Placeholder 2">
            <a:extLst>
              <a:ext uri="{FF2B5EF4-FFF2-40B4-BE49-F238E27FC236}">
                <a16:creationId xmlns:a16="http://schemas.microsoft.com/office/drawing/2014/main" id="{139D483E-7AC1-994B-A5FB-6544FC1CF57F}"/>
              </a:ext>
            </a:extLst>
          </p:cNvPr>
          <p:cNvSpPr>
            <a:spLocks noGrp="1"/>
          </p:cNvSpPr>
          <p:nvPr>
            <p:ph type="body" sz="quarter" idx="16"/>
          </p:nvPr>
        </p:nvSpPr>
        <p:spPr>
          <a:xfrm>
            <a:off x="511278" y="2790438"/>
            <a:ext cx="6126480" cy="2468723"/>
          </a:xfrm>
          <a:solidFill>
            <a:schemeClr val="bg2"/>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2">
            <a:extLst>
              <a:ext uri="{FF2B5EF4-FFF2-40B4-BE49-F238E27FC236}">
                <a16:creationId xmlns:a16="http://schemas.microsoft.com/office/drawing/2014/main" id="{57D6D460-E1A8-D144-8454-33634D035677}"/>
              </a:ext>
            </a:extLst>
          </p:cNvPr>
          <p:cNvSpPr>
            <a:spLocks noGrp="1"/>
          </p:cNvSpPr>
          <p:nvPr>
            <p:ph type="title"/>
          </p:nvPr>
        </p:nvSpPr>
        <p:spPr>
          <a:xfrm>
            <a:off x="511278" y="1614732"/>
            <a:ext cx="6126480" cy="1175706"/>
          </a:xfrm>
          <a:solidFill>
            <a:schemeClr val="bg2"/>
          </a:solidFill>
        </p:spPr>
        <p:txBody>
          <a:bodyPr anchor="b" anchorCtr="0">
            <a:spAutoFit/>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732790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 img_FULL + box">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B22B13-B587-1048-99F1-FF8DA0EE0F99}"/>
              </a:ext>
            </a:extLst>
          </p:cNvPr>
          <p:cNvPicPr>
            <a:picLocks noChangeAspect="1"/>
          </p:cNvPicPr>
          <p:nvPr userDrawn="1"/>
        </p:nvPicPr>
        <p:blipFill rotWithShape="1">
          <a:blip r:embed="rId2" cstate="screen">
            <a:alphaModFix amt="30000"/>
            <a:biLevel thresh="5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0" y="0"/>
            <a:ext cx="12192000" cy="6218238"/>
          </a:xfrm>
        </p:spPr>
        <p:txBody>
          <a:bodyPr/>
          <a:lstStyle>
            <a:lvl1pPr marL="0" indent="0" algn="ctr">
              <a:buNone/>
              <a:defRPr>
                <a:solidFill>
                  <a:srgbClr val="FFFF00"/>
                </a:solidFill>
              </a:defRPr>
            </a:lvl1pPr>
          </a:lstStyle>
          <a:p>
            <a:r>
              <a:rPr lang="en-US" dirty="0"/>
              <a:t>Click icon to add picture</a:t>
            </a:r>
          </a:p>
        </p:txBody>
      </p:sp>
      <p:sp>
        <p:nvSpPr>
          <p:cNvPr id="9" name="Text Placeholder 2">
            <a:extLst>
              <a:ext uri="{FF2B5EF4-FFF2-40B4-BE49-F238E27FC236}">
                <a16:creationId xmlns:a16="http://schemas.microsoft.com/office/drawing/2014/main" id="{6D56ED26-51C8-8147-B2DB-727A56CBCEA0}"/>
              </a:ext>
            </a:extLst>
          </p:cNvPr>
          <p:cNvSpPr>
            <a:spLocks noGrp="1"/>
          </p:cNvSpPr>
          <p:nvPr>
            <p:ph type="body" sz="quarter" idx="16"/>
          </p:nvPr>
        </p:nvSpPr>
        <p:spPr>
          <a:xfrm>
            <a:off x="511278" y="2790438"/>
            <a:ext cx="6126480" cy="2468723"/>
          </a:xfrm>
          <a:solidFill>
            <a:schemeClr val="tx2"/>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2">
            <a:extLst>
              <a:ext uri="{FF2B5EF4-FFF2-40B4-BE49-F238E27FC236}">
                <a16:creationId xmlns:a16="http://schemas.microsoft.com/office/drawing/2014/main" id="{405A000D-E6AA-4B4A-9326-65FEECF4B861}"/>
              </a:ext>
            </a:extLst>
          </p:cNvPr>
          <p:cNvSpPr>
            <a:spLocks noGrp="1"/>
          </p:cNvSpPr>
          <p:nvPr>
            <p:ph type="title"/>
          </p:nvPr>
        </p:nvSpPr>
        <p:spPr>
          <a:xfrm>
            <a:off x="511278" y="1614732"/>
            <a:ext cx="6126480" cy="1175706"/>
          </a:xfrm>
          <a:solidFill>
            <a:schemeClr val="tx2"/>
          </a:solidFill>
        </p:spPr>
        <p:txBody>
          <a:bodyPr anchor="b" anchorCtr="0">
            <a:sp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116524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 img_FULL + box">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605D04-E5D4-AF46-8A18-225BF1F64BA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0" y="0"/>
            <a:ext cx="12192000" cy="6218238"/>
          </a:xfrm>
        </p:spPr>
        <p:txBody>
          <a:bodyPr/>
          <a:lstStyle>
            <a:lvl1pPr marL="0" indent="0" algn="ctr">
              <a:buNone/>
              <a:defRPr>
                <a:solidFill>
                  <a:srgbClr val="FF00FF"/>
                </a:solidFill>
              </a:defRPr>
            </a:lvl1pPr>
          </a:lstStyle>
          <a:p>
            <a:r>
              <a:rPr lang="en-US" dirty="0"/>
              <a:t>Click icon to add picture</a:t>
            </a:r>
          </a:p>
        </p:txBody>
      </p:sp>
      <p:sp>
        <p:nvSpPr>
          <p:cNvPr id="9" name="Text Placeholder 2">
            <a:extLst>
              <a:ext uri="{FF2B5EF4-FFF2-40B4-BE49-F238E27FC236}">
                <a16:creationId xmlns:a16="http://schemas.microsoft.com/office/drawing/2014/main" id="{4DCCF758-4200-1648-A54E-CAF380581728}"/>
              </a:ext>
            </a:extLst>
          </p:cNvPr>
          <p:cNvSpPr>
            <a:spLocks noGrp="1"/>
          </p:cNvSpPr>
          <p:nvPr>
            <p:ph type="body" sz="quarter" idx="16"/>
          </p:nvPr>
        </p:nvSpPr>
        <p:spPr>
          <a:xfrm>
            <a:off x="511278" y="2790438"/>
            <a:ext cx="6126480" cy="2468723"/>
          </a:xfrm>
          <a:solidFill>
            <a:schemeClr val="accent1"/>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2">
            <a:extLst>
              <a:ext uri="{FF2B5EF4-FFF2-40B4-BE49-F238E27FC236}">
                <a16:creationId xmlns:a16="http://schemas.microsoft.com/office/drawing/2014/main" id="{CA0A2C33-8F10-B340-9001-86159A0F8921}"/>
              </a:ext>
            </a:extLst>
          </p:cNvPr>
          <p:cNvSpPr>
            <a:spLocks noGrp="1"/>
          </p:cNvSpPr>
          <p:nvPr>
            <p:ph type="title"/>
          </p:nvPr>
        </p:nvSpPr>
        <p:spPr>
          <a:xfrm>
            <a:off x="511278" y="1614732"/>
            <a:ext cx="6126480" cy="1175706"/>
          </a:xfrm>
          <a:solidFill>
            <a:schemeClr val="accent1"/>
          </a:solidFill>
        </p:spPr>
        <p:txBody>
          <a:bodyPr anchor="b" anchorCtr="0">
            <a:sp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041756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 img_FULL + box">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7082AD-F064-FC48-97DB-42D68DD3CF4A}"/>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0" y="0"/>
            <a:ext cx="12192000" cy="6218238"/>
          </a:xfrm>
        </p:spPr>
        <p:txBody>
          <a:bodyPr/>
          <a:lstStyle>
            <a:lvl1pPr marL="0" indent="0" algn="ctr">
              <a:buNone/>
              <a:defRPr>
                <a:solidFill>
                  <a:srgbClr val="FF00FF"/>
                </a:solidFill>
              </a:defRPr>
            </a:lvl1pPr>
          </a:lstStyle>
          <a:p>
            <a:r>
              <a:rPr lang="en-US" dirty="0"/>
              <a:t>Click icon to add picture</a:t>
            </a:r>
          </a:p>
        </p:txBody>
      </p:sp>
      <p:sp>
        <p:nvSpPr>
          <p:cNvPr id="9" name="Text Placeholder 2">
            <a:extLst>
              <a:ext uri="{FF2B5EF4-FFF2-40B4-BE49-F238E27FC236}">
                <a16:creationId xmlns:a16="http://schemas.microsoft.com/office/drawing/2014/main" id="{9ED4F4BF-A6F3-2047-903B-60DB8829F4CB}"/>
              </a:ext>
            </a:extLst>
          </p:cNvPr>
          <p:cNvSpPr>
            <a:spLocks noGrp="1"/>
          </p:cNvSpPr>
          <p:nvPr>
            <p:ph type="body" sz="quarter" idx="16"/>
          </p:nvPr>
        </p:nvSpPr>
        <p:spPr>
          <a:xfrm>
            <a:off x="511278" y="2790438"/>
            <a:ext cx="6126480" cy="2468723"/>
          </a:xfrm>
          <a:solidFill>
            <a:schemeClr val="accent4"/>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2">
            <a:extLst>
              <a:ext uri="{FF2B5EF4-FFF2-40B4-BE49-F238E27FC236}">
                <a16:creationId xmlns:a16="http://schemas.microsoft.com/office/drawing/2014/main" id="{A64FBAFD-3D1C-4E42-A7D7-7138C2A5F286}"/>
              </a:ext>
            </a:extLst>
          </p:cNvPr>
          <p:cNvSpPr>
            <a:spLocks noGrp="1"/>
          </p:cNvSpPr>
          <p:nvPr>
            <p:ph type="title"/>
          </p:nvPr>
        </p:nvSpPr>
        <p:spPr>
          <a:xfrm>
            <a:off x="511278" y="1614732"/>
            <a:ext cx="6126480" cy="1175706"/>
          </a:xfrm>
          <a:solidFill>
            <a:schemeClr val="accent4"/>
          </a:solidFill>
        </p:spPr>
        <p:txBody>
          <a:bodyPr anchor="b" anchorCtr="0">
            <a:sp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167729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BLANK + logo">
    <p:bg>
      <p:bgPr>
        <a:solidFill>
          <a:schemeClr val="accent4"/>
        </a:solidFill>
        <a:effectLst/>
      </p:bgPr>
    </p:bg>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55D7B4EA-4810-454B-8465-B51CC6BE057C}"/>
              </a:ext>
            </a:extLst>
          </p:cNvPr>
          <p:cNvSpPr>
            <a:spLocks noGrp="1"/>
          </p:cNvSpPr>
          <p:nvPr>
            <p:ph type="sldNum" sz="quarter" idx="12"/>
          </p:nvPr>
        </p:nvSpPr>
        <p:spPr>
          <a:xfrm>
            <a:off x="0" y="6492875"/>
            <a:ext cx="365760" cy="365125"/>
          </a:xfrm>
        </p:spPr>
        <p:txBody>
          <a:bodyPr/>
          <a:lstStyle/>
          <a:p>
            <a:fld id="{4C7EE78D-B9A7-48B4-95B4-9093E49B7AC1}" type="slidenum">
              <a:rPr lang="en-US" smtClean="0"/>
              <a:pPr/>
              <a:t>‹#›</a:t>
            </a:fld>
            <a:endParaRPr lang="en-US" dirty="0"/>
          </a:p>
        </p:txBody>
      </p:sp>
      <p:sp>
        <p:nvSpPr>
          <p:cNvPr id="8" name="Footer Placeholder 1">
            <a:extLst>
              <a:ext uri="{FF2B5EF4-FFF2-40B4-BE49-F238E27FC236}">
                <a16:creationId xmlns:a16="http://schemas.microsoft.com/office/drawing/2014/main" id="{EED77A4E-9178-894D-9D03-61FAC3DF4BDC}"/>
              </a:ext>
            </a:extLst>
          </p:cNvPr>
          <p:cNvSpPr>
            <a:spLocks noGrp="1"/>
          </p:cNvSpPr>
          <p:nvPr>
            <p:ph type="ftr" sz="quarter" idx="13"/>
          </p:nvPr>
        </p:nvSpPr>
        <p:spPr>
          <a:xfrm>
            <a:off x="365760" y="6492875"/>
            <a:ext cx="4114800" cy="365125"/>
          </a:xfrm>
        </p:spPr>
        <p:txBody>
          <a:bodyPr/>
          <a:lstStyle/>
          <a:p>
            <a:r>
              <a:rPr lang="en-US" dirty="0"/>
              <a:t>© 2023 Mineral, Inc. | Confidential</a:t>
            </a:r>
          </a:p>
        </p:txBody>
      </p:sp>
    </p:spTree>
    <p:extLst>
      <p:ext uri="{BB962C8B-B14F-4D97-AF65-F5344CB8AC3E}">
        <p14:creationId xmlns:p14="http://schemas.microsoft.com/office/powerpoint/2010/main" val="31867651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 img_FULL + box">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45A8E3-F62E-1049-A45B-657BF240861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0" y="0"/>
            <a:ext cx="12192000" cy="6218238"/>
          </a:xfrm>
        </p:spPr>
        <p:txBody>
          <a:bodyPr/>
          <a:lstStyle>
            <a:lvl1pPr marL="0" indent="0" algn="ctr">
              <a:buNone/>
              <a:defRPr>
                <a:solidFill>
                  <a:srgbClr val="FF00FF"/>
                </a:solidFill>
              </a:defRPr>
            </a:lvl1pPr>
          </a:lstStyle>
          <a:p>
            <a:r>
              <a:rPr lang="en-US" dirty="0"/>
              <a:t>Click icon to add picture</a:t>
            </a:r>
          </a:p>
        </p:txBody>
      </p:sp>
      <p:sp>
        <p:nvSpPr>
          <p:cNvPr id="8" name="Text Placeholder 2">
            <a:extLst>
              <a:ext uri="{FF2B5EF4-FFF2-40B4-BE49-F238E27FC236}">
                <a16:creationId xmlns:a16="http://schemas.microsoft.com/office/drawing/2014/main" id="{D393A3ED-09DC-9341-B2D2-5BFFD5EA0126}"/>
              </a:ext>
            </a:extLst>
          </p:cNvPr>
          <p:cNvSpPr>
            <a:spLocks noGrp="1"/>
          </p:cNvSpPr>
          <p:nvPr>
            <p:ph type="body" sz="quarter" idx="16"/>
          </p:nvPr>
        </p:nvSpPr>
        <p:spPr>
          <a:xfrm>
            <a:off x="511278" y="2790438"/>
            <a:ext cx="6126480" cy="2468723"/>
          </a:xfrm>
          <a:solidFill>
            <a:schemeClr val="accent2"/>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511278" y="1614732"/>
            <a:ext cx="6126480" cy="1175706"/>
          </a:xfrm>
          <a:solidFill>
            <a:schemeClr val="accent2"/>
          </a:solidFill>
        </p:spPr>
        <p:txBody>
          <a:bodyPr anchor="b" anchorCtr="0">
            <a:sp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797984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 img_half + box">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1662C4-E3E3-4844-B234-67542CCDDB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14"/>
          <a:stretch/>
        </p:blipFill>
        <p:spPr>
          <a:xfrm>
            <a:off x="1" y="0"/>
            <a:ext cx="3657599"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6065520" y="0"/>
            <a:ext cx="6126480" cy="6218238"/>
          </a:xfrm>
        </p:spPr>
        <p:txBody>
          <a:bodyPr/>
          <a:lstStyle>
            <a:lvl1pPr marL="0" indent="0" algn="ctr">
              <a:buNone/>
              <a:defRPr>
                <a:solidFill>
                  <a:srgbClr val="FF00FF"/>
                </a:solidFill>
              </a:defRPr>
            </a:lvl1pPr>
          </a:lstStyle>
          <a:p>
            <a:r>
              <a:rPr lang="en-US" dirty="0"/>
              <a:t>Click icon to add picture</a:t>
            </a:r>
          </a:p>
        </p:txBody>
      </p:sp>
      <p:sp>
        <p:nvSpPr>
          <p:cNvPr id="9" name="Title 12">
            <a:extLst>
              <a:ext uri="{FF2B5EF4-FFF2-40B4-BE49-F238E27FC236}">
                <a16:creationId xmlns:a16="http://schemas.microsoft.com/office/drawing/2014/main" id="{37EC2A30-CAF4-9449-9241-5114ACD9AD62}"/>
              </a:ext>
            </a:extLst>
          </p:cNvPr>
          <p:cNvSpPr>
            <a:spLocks noGrp="1"/>
          </p:cNvSpPr>
          <p:nvPr>
            <p:ph type="title" hasCustomPrompt="1"/>
          </p:nvPr>
        </p:nvSpPr>
        <p:spPr>
          <a:xfrm>
            <a:off x="511278" y="1219918"/>
            <a:ext cx="6126480" cy="1078992"/>
          </a:xfrm>
          <a:solidFill>
            <a:schemeClr val="accent4"/>
          </a:solidFill>
        </p:spPr>
        <p:txBody>
          <a:bodyPr bIns="0" anchor="ctr" anchorCtr="0">
            <a:noAutofit/>
          </a:bodyPr>
          <a:lstStyle>
            <a:lvl1pPr>
              <a:defRPr>
                <a:solidFill>
                  <a:schemeClr val="tx1"/>
                </a:solidFill>
              </a:defRPr>
            </a:lvl1pPr>
          </a:lstStyle>
          <a:p>
            <a:r>
              <a:rPr lang="en-US"/>
              <a:t>Click to edit Master style; can go to 2 lines</a:t>
            </a:r>
          </a:p>
        </p:txBody>
      </p:sp>
      <p:sp>
        <p:nvSpPr>
          <p:cNvPr id="11" name="Text Placeholder 2">
            <a:extLst>
              <a:ext uri="{FF2B5EF4-FFF2-40B4-BE49-F238E27FC236}">
                <a16:creationId xmlns:a16="http://schemas.microsoft.com/office/drawing/2014/main" id="{18AC33CF-2190-E143-BAD4-97BF45DC093E}"/>
              </a:ext>
            </a:extLst>
          </p:cNvPr>
          <p:cNvSpPr>
            <a:spLocks noGrp="1"/>
          </p:cNvSpPr>
          <p:nvPr>
            <p:ph type="body" sz="quarter" idx="16"/>
          </p:nvPr>
        </p:nvSpPr>
        <p:spPr>
          <a:xfrm>
            <a:off x="511278" y="2298911"/>
            <a:ext cx="6126480" cy="2031550"/>
          </a:xfrm>
          <a:solidFill>
            <a:schemeClr val="accent4"/>
          </a:solidFill>
        </p:spPr>
        <p:txBody>
          <a:bodyPr tIns="91440" anchor="t">
            <a:noAutofit/>
          </a:bodyPr>
          <a:lstStyle>
            <a:lvl1pPr marL="274320" indent="-274320" algn="l">
              <a:spcBef>
                <a:spcPts val="600"/>
              </a:spcBef>
              <a:tabLst/>
              <a:defRPr/>
            </a:lvl1pPr>
            <a:lvl2pPr marL="274320" indent="-274320" algn="l">
              <a:spcBef>
                <a:spcPts val="1200"/>
              </a:spcBef>
              <a:tabLst/>
              <a:defRPr sz="1400"/>
            </a:lvl2pPr>
            <a:lvl3pPr marL="274320" indent="-274320" algn="l">
              <a:tabLst/>
              <a:defRPr sz="1200"/>
            </a:lvl3pPr>
            <a:lvl4pPr marL="274320" indent="-274320" algn="l">
              <a:tabLst/>
              <a:defRPr sz="1100"/>
            </a:lvl4pPr>
            <a:lvl5pPr marL="274320" indent="-274320" algn="l">
              <a:tabLs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606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 img_half + box">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C1AAD2-F847-FF46-95D0-BC890B25663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13"/>
          <a:stretch/>
        </p:blipFill>
        <p:spPr>
          <a:xfrm>
            <a:off x="1" y="0"/>
            <a:ext cx="36576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6065520" y="0"/>
            <a:ext cx="6126480" cy="6218238"/>
          </a:xfrm>
        </p:spPr>
        <p:txBody>
          <a:bodyPr/>
          <a:lstStyle>
            <a:lvl1pPr marL="0" indent="0" algn="ctr">
              <a:buNone/>
              <a:defRPr>
                <a:solidFill>
                  <a:srgbClr val="FF00FF"/>
                </a:solidFill>
              </a:defRPr>
            </a:lvl1pPr>
          </a:lstStyle>
          <a:p>
            <a:r>
              <a:rPr lang="en-US" dirty="0"/>
              <a:t>Click icon to add picture</a:t>
            </a:r>
          </a:p>
        </p:txBody>
      </p:sp>
      <p:sp>
        <p:nvSpPr>
          <p:cNvPr id="11" name="Title 12">
            <a:extLst>
              <a:ext uri="{FF2B5EF4-FFF2-40B4-BE49-F238E27FC236}">
                <a16:creationId xmlns:a16="http://schemas.microsoft.com/office/drawing/2014/main" id="{FDD53F4B-8847-ED44-BFCE-2C8E20A57ADD}"/>
              </a:ext>
            </a:extLst>
          </p:cNvPr>
          <p:cNvSpPr>
            <a:spLocks noGrp="1"/>
          </p:cNvSpPr>
          <p:nvPr>
            <p:ph type="title" hasCustomPrompt="1"/>
          </p:nvPr>
        </p:nvSpPr>
        <p:spPr>
          <a:xfrm>
            <a:off x="511278" y="1219918"/>
            <a:ext cx="6126480" cy="1078992"/>
          </a:xfrm>
          <a:solidFill>
            <a:schemeClr val="accent1"/>
          </a:solidFill>
        </p:spPr>
        <p:txBody>
          <a:bodyPr bIns="0" anchor="ctr" anchorCtr="0">
            <a:noAutofit/>
          </a:bodyPr>
          <a:lstStyle>
            <a:lvl1pPr>
              <a:defRPr>
                <a:solidFill>
                  <a:schemeClr val="tx1"/>
                </a:solidFill>
              </a:defRPr>
            </a:lvl1pPr>
          </a:lstStyle>
          <a:p>
            <a:r>
              <a:rPr lang="en-US"/>
              <a:t>Click to edit Master style; can go to 2 lines</a:t>
            </a:r>
          </a:p>
        </p:txBody>
      </p:sp>
      <p:sp>
        <p:nvSpPr>
          <p:cNvPr id="12" name="Text Placeholder 2">
            <a:extLst>
              <a:ext uri="{FF2B5EF4-FFF2-40B4-BE49-F238E27FC236}">
                <a16:creationId xmlns:a16="http://schemas.microsoft.com/office/drawing/2014/main" id="{15A9B4F6-B1C4-8E4B-B52A-6D9BCD7BB80A}"/>
              </a:ext>
            </a:extLst>
          </p:cNvPr>
          <p:cNvSpPr>
            <a:spLocks noGrp="1"/>
          </p:cNvSpPr>
          <p:nvPr>
            <p:ph type="body" sz="quarter" idx="16"/>
          </p:nvPr>
        </p:nvSpPr>
        <p:spPr>
          <a:xfrm>
            <a:off x="511278" y="2298911"/>
            <a:ext cx="6126480" cy="2031550"/>
          </a:xfrm>
          <a:solidFill>
            <a:schemeClr val="accent1"/>
          </a:solidFill>
        </p:spPr>
        <p:txBody>
          <a:bodyPr tIns="91440" anchor="t">
            <a:noAutofit/>
          </a:bodyPr>
          <a:lstStyle>
            <a:lvl1pPr marL="274320" indent="-274320" algn="l">
              <a:spcBef>
                <a:spcPts val="600"/>
              </a:spcBef>
              <a:tabLst/>
              <a:defRPr/>
            </a:lvl1pPr>
            <a:lvl2pPr marL="274320" indent="-274320" algn="l">
              <a:spcBef>
                <a:spcPts val="1200"/>
              </a:spcBef>
              <a:tabLst/>
              <a:defRPr sz="1400"/>
            </a:lvl2pPr>
            <a:lvl3pPr marL="274320" indent="-274320" algn="l">
              <a:tabLst/>
              <a:defRPr sz="1200"/>
            </a:lvl3pPr>
            <a:lvl4pPr marL="274320" indent="-274320" algn="l">
              <a:tabLst/>
              <a:defRPr sz="1100"/>
            </a:lvl4pPr>
            <a:lvl5pPr marL="274320" indent="-274320" algn="l">
              <a:tabLs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710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 img_half + box">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657FA4-3AFC-0C43-9EEF-0B981E9205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14"/>
          <a:stretch/>
        </p:blipFill>
        <p:spPr>
          <a:xfrm>
            <a:off x="1" y="0"/>
            <a:ext cx="3657599"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6065520" y="0"/>
            <a:ext cx="6126480" cy="6218238"/>
          </a:xfrm>
        </p:spPr>
        <p:txBody>
          <a:bodyPr/>
          <a:lstStyle>
            <a:lvl1pPr marL="0" indent="0" algn="ctr">
              <a:buNone/>
              <a:defRPr>
                <a:solidFill>
                  <a:srgbClr val="FF00FF"/>
                </a:solidFill>
              </a:defRPr>
            </a:lvl1pPr>
          </a:lstStyle>
          <a:p>
            <a:r>
              <a:rPr lang="en-US" dirty="0"/>
              <a:t>Click icon to add picture</a:t>
            </a:r>
          </a:p>
        </p:txBody>
      </p:sp>
      <p:sp>
        <p:nvSpPr>
          <p:cNvPr id="11" name="Title 12">
            <a:extLst>
              <a:ext uri="{FF2B5EF4-FFF2-40B4-BE49-F238E27FC236}">
                <a16:creationId xmlns:a16="http://schemas.microsoft.com/office/drawing/2014/main" id="{22C5401D-8C92-924B-8CE1-3D8020165C3A}"/>
              </a:ext>
            </a:extLst>
          </p:cNvPr>
          <p:cNvSpPr>
            <a:spLocks noGrp="1"/>
          </p:cNvSpPr>
          <p:nvPr>
            <p:ph type="title" hasCustomPrompt="1"/>
          </p:nvPr>
        </p:nvSpPr>
        <p:spPr>
          <a:xfrm>
            <a:off x="511278" y="1219918"/>
            <a:ext cx="6126480" cy="1078992"/>
          </a:xfrm>
          <a:solidFill>
            <a:schemeClr val="accent2"/>
          </a:solidFill>
        </p:spPr>
        <p:txBody>
          <a:bodyPr bIns="0" anchor="ctr" anchorCtr="0">
            <a:noAutofit/>
          </a:bodyPr>
          <a:lstStyle>
            <a:lvl1pPr>
              <a:defRPr>
                <a:solidFill>
                  <a:schemeClr val="tx1"/>
                </a:solidFill>
              </a:defRPr>
            </a:lvl1pPr>
          </a:lstStyle>
          <a:p>
            <a:r>
              <a:rPr lang="en-US"/>
              <a:t>Click to edit Master style; can go to 2 lines</a:t>
            </a:r>
          </a:p>
        </p:txBody>
      </p:sp>
      <p:sp>
        <p:nvSpPr>
          <p:cNvPr id="12" name="Text Placeholder 2">
            <a:extLst>
              <a:ext uri="{FF2B5EF4-FFF2-40B4-BE49-F238E27FC236}">
                <a16:creationId xmlns:a16="http://schemas.microsoft.com/office/drawing/2014/main" id="{3E18F6A1-4B11-2040-818C-E5456E0002CB}"/>
              </a:ext>
            </a:extLst>
          </p:cNvPr>
          <p:cNvSpPr>
            <a:spLocks noGrp="1"/>
          </p:cNvSpPr>
          <p:nvPr>
            <p:ph type="body" sz="quarter" idx="16"/>
          </p:nvPr>
        </p:nvSpPr>
        <p:spPr>
          <a:xfrm>
            <a:off x="511278" y="2298911"/>
            <a:ext cx="6126480" cy="2031550"/>
          </a:xfrm>
          <a:solidFill>
            <a:schemeClr val="accent2"/>
          </a:solidFill>
        </p:spPr>
        <p:txBody>
          <a:bodyPr tIns="91440" anchor="t">
            <a:noAutofit/>
          </a:bodyPr>
          <a:lstStyle>
            <a:lvl1pPr marL="274320" indent="-274320" algn="l">
              <a:spcBef>
                <a:spcPts val="600"/>
              </a:spcBef>
              <a:tabLst/>
              <a:defRPr/>
            </a:lvl1pPr>
            <a:lvl2pPr marL="274320" indent="-274320" algn="l">
              <a:spcBef>
                <a:spcPts val="1200"/>
              </a:spcBef>
              <a:tabLst/>
              <a:defRPr sz="1400"/>
            </a:lvl2pPr>
            <a:lvl3pPr marL="274320" indent="-274320" algn="l">
              <a:tabLst/>
              <a:defRPr sz="1200"/>
            </a:lvl3pPr>
            <a:lvl4pPr marL="274320" indent="-274320" algn="l">
              <a:tabLst/>
              <a:defRPr sz="1100"/>
            </a:lvl4pPr>
            <a:lvl5pPr marL="274320" indent="-274320" algn="l">
              <a:tabLs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990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 img_half + box">
    <p:bg>
      <p:bgPr>
        <a:solidFill>
          <a:schemeClr val="accent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7317FF-DA1F-5046-AA18-C147673255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14"/>
          <a:stretch/>
        </p:blipFill>
        <p:spPr>
          <a:xfrm>
            <a:off x="1" y="0"/>
            <a:ext cx="3657599"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6065520" y="0"/>
            <a:ext cx="6126480" cy="6218238"/>
          </a:xfrm>
        </p:spPr>
        <p:txBody>
          <a:bodyPr/>
          <a:lstStyle>
            <a:lvl1pPr marL="0" indent="0" algn="ctr">
              <a:buNone/>
              <a:defRPr>
                <a:solidFill>
                  <a:srgbClr val="FF00FF"/>
                </a:solidFill>
              </a:defRPr>
            </a:lvl1pPr>
          </a:lstStyle>
          <a:p>
            <a:r>
              <a:rPr lang="en-US" dirty="0"/>
              <a:t>Click icon to add picture</a:t>
            </a:r>
          </a:p>
        </p:txBody>
      </p:sp>
      <p:sp>
        <p:nvSpPr>
          <p:cNvPr id="13" name="Title 12">
            <a:extLst>
              <a:ext uri="{FF2B5EF4-FFF2-40B4-BE49-F238E27FC236}">
                <a16:creationId xmlns:a16="http://schemas.microsoft.com/office/drawing/2014/main" id="{B6AF5F5D-E599-2B46-969A-19A99ECDD677}"/>
              </a:ext>
            </a:extLst>
          </p:cNvPr>
          <p:cNvSpPr>
            <a:spLocks noGrp="1"/>
          </p:cNvSpPr>
          <p:nvPr>
            <p:ph type="title" hasCustomPrompt="1"/>
          </p:nvPr>
        </p:nvSpPr>
        <p:spPr>
          <a:xfrm>
            <a:off x="511278" y="1219918"/>
            <a:ext cx="6126480" cy="1078992"/>
          </a:xfrm>
          <a:solidFill>
            <a:schemeClr val="accent1"/>
          </a:solidFill>
        </p:spPr>
        <p:txBody>
          <a:bodyPr bIns="0" anchor="ctr" anchorCtr="0">
            <a:noAutofit/>
          </a:bodyPr>
          <a:lstStyle>
            <a:lvl1pPr>
              <a:defRPr>
                <a:solidFill>
                  <a:schemeClr val="tx1"/>
                </a:solidFill>
              </a:defRPr>
            </a:lvl1pPr>
          </a:lstStyle>
          <a:p>
            <a:r>
              <a:rPr lang="en-US"/>
              <a:t>Click to edit Master style; can go to 2 lines</a:t>
            </a:r>
          </a:p>
        </p:txBody>
      </p:sp>
      <p:sp>
        <p:nvSpPr>
          <p:cNvPr id="11" name="Text Placeholder 2">
            <a:extLst>
              <a:ext uri="{FF2B5EF4-FFF2-40B4-BE49-F238E27FC236}">
                <a16:creationId xmlns:a16="http://schemas.microsoft.com/office/drawing/2014/main" id="{07D82BA4-48DA-C644-B965-AB7B7BBADF0C}"/>
              </a:ext>
            </a:extLst>
          </p:cNvPr>
          <p:cNvSpPr>
            <a:spLocks noGrp="1"/>
          </p:cNvSpPr>
          <p:nvPr>
            <p:ph type="body" sz="quarter" idx="16"/>
          </p:nvPr>
        </p:nvSpPr>
        <p:spPr>
          <a:xfrm>
            <a:off x="511278" y="2298911"/>
            <a:ext cx="6126480" cy="2031550"/>
          </a:xfrm>
          <a:solidFill>
            <a:schemeClr val="accent1"/>
          </a:solidFill>
        </p:spPr>
        <p:txBody>
          <a:bodyPr tIns="91440" anchor="t">
            <a:noAutofit/>
          </a:bodyPr>
          <a:lstStyle>
            <a:lvl1pPr marL="274320" indent="-274320" algn="l">
              <a:spcBef>
                <a:spcPts val="1000"/>
              </a:spcBef>
              <a:tabLst/>
              <a:defRPr/>
            </a:lvl1pPr>
            <a:lvl2pPr marL="274320" indent="-274320" algn="l">
              <a:spcBef>
                <a:spcPts val="1200"/>
              </a:spcBef>
              <a:tabLst/>
              <a:defRPr sz="1400"/>
            </a:lvl2pPr>
            <a:lvl3pPr marL="274320" indent="-274320" algn="l">
              <a:tabLst/>
              <a:defRPr sz="1200"/>
            </a:lvl3pPr>
            <a:lvl4pPr marL="274320" indent="-274320" algn="l">
              <a:tabLst/>
              <a:defRPr sz="1100"/>
            </a:lvl4pPr>
            <a:lvl5pPr marL="274320" indent="-274320" algn="l">
              <a:tabLs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1271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 img_half + box">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3DA9D4-3A28-1B4E-A287-C40B2AFA53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14"/>
          <a:stretch/>
        </p:blipFill>
        <p:spPr>
          <a:xfrm>
            <a:off x="1" y="0"/>
            <a:ext cx="3657599"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6065520" y="0"/>
            <a:ext cx="6126480" cy="6218238"/>
          </a:xfrm>
        </p:spPr>
        <p:txBody>
          <a:bodyPr/>
          <a:lstStyle>
            <a:lvl1pPr marL="0" indent="0" algn="ctr">
              <a:buNone/>
              <a:defRPr>
                <a:solidFill>
                  <a:srgbClr val="FF00FF"/>
                </a:solidFill>
              </a:defRPr>
            </a:lvl1pPr>
          </a:lstStyle>
          <a:p>
            <a:r>
              <a:rPr lang="en-US" dirty="0"/>
              <a:t>Click icon to add picture</a:t>
            </a:r>
          </a:p>
        </p:txBody>
      </p:sp>
      <p:sp>
        <p:nvSpPr>
          <p:cNvPr id="12" name="Title 12">
            <a:extLst>
              <a:ext uri="{FF2B5EF4-FFF2-40B4-BE49-F238E27FC236}">
                <a16:creationId xmlns:a16="http://schemas.microsoft.com/office/drawing/2014/main" id="{4F5238D9-2B8B-A44E-AE9F-7D2080521318}"/>
              </a:ext>
            </a:extLst>
          </p:cNvPr>
          <p:cNvSpPr>
            <a:spLocks noGrp="1"/>
          </p:cNvSpPr>
          <p:nvPr>
            <p:ph type="title" hasCustomPrompt="1"/>
          </p:nvPr>
        </p:nvSpPr>
        <p:spPr>
          <a:xfrm>
            <a:off x="511278" y="1219918"/>
            <a:ext cx="6126480" cy="1078992"/>
          </a:xfrm>
          <a:solidFill>
            <a:schemeClr val="accent4"/>
          </a:solidFill>
        </p:spPr>
        <p:txBody>
          <a:bodyPr bIns="0" anchor="ctr" anchorCtr="0">
            <a:noAutofit/>
          </a:bodyPr>
          <a:lstStyle>
            <a:lvl1pPr>
              <a:defRPr>
                <a:solidFill>
                  <a:schemeClr val="tx1"/>
                </a:solidFill>
              </a:defRPr>
            </a:lvl1pPr>
          </a:lstStyle>
          <a:p>
            <a:r>
              <a:rPr lang="en-US"/>
              <a:t>Click to edit Master style; can go to 2 lines</a:t>
            </a:r>
          </a:p>
        </p:txBody>
      </p:sp>
      <p:sp>
        <p:nvSpPr>
          <p:cNvPr id="13" name="Text Placeholder 2">
            <a:extLst>
              <a:ext uri="{FF2B5EF4-FFF2-40B4-BE49-F238E27FC236}">
                <a16:creationId xmlns:a16="http://schemas.microsoft.com/office/drawing/2014/main" id="{521A71A0-ED66-E748-BBE8-D03A98E72932}"/>
              </a:ext>
            </a:extLst>
          </p:cNvPr>
          <p:cNvSpPr>
            <a:spLocks noGrp="1"/>
          </p:cNvSpPr>
          <p:nvPr>
            <p:ph type="body" sz="quarter" idx="16"/>
          </p:nvPr>
        </p:nvSpPr>
        <p:spPr>
          <a:xfrm>
            <a:off x="511278" y="2298911"/>
            <a:ext cx="6126480" cy="2031550"/>
          </a:xfrm>
          <a:solidFill>
            <a:schemeClr val="accent4"/>
          </a:solidFill>
        </p:spPr>
        <p:txBody>
          <a:bodyPr tIns="91440" anchor="t">
            <a:noAutofit/>
          </a:bodyPr>
          <a:lstStyle>
            <a:lvl1pPr marL="274320" indent="-274320" algn="l">
              <a:spcBef>
                <a:spcPts val="600"/>
              </a:spcBef>
              <a:tabLst/>
              <a:defRPr/>
            </a:lvl1pPr>
            <a:lvl2pPr marL="274320" indent="-274320" algn="l">
              <a:spcBef>
                <a:spcPts val="1200"/>
              </a:spcBef>
              <a:tabLst/>
              <a:defRPr sz="1400"/>
            </a:lvl2pPr>
            <a:lvl3pPr marL="274320" indent="-274320" algn="l">
              <a:tabLst/>
              <a:defRPr sz="1200"/>
            </a:lvl3pPr>
            <a:lvl4pPr marL="274320" indent="-274320" algn="l">
              <a:tabLst/>
              <a:defRPr sz="1100"/>
            </a:lvl4pPr>
            <a:lvl5pPr marL="274320" indent="-274320" algn="l">
              <a:tabLs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439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 img+Quote/BIGIDEA">
    <p:bg>
      <p:bgPr>
        <a:solidFill>
          <a:schemeClr val="bg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6CF5DF-A61C-4E44-8491-7053FE9C38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14"/>
          <a:stretch/>
        </p:blipFill>
        <p:spPr>
          <a:xfrm>
            <a:off x="1" y="0"/>
            <a:ext cx="3657599"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6065520" y="0"/>
            <a:ext cx="6126480" cy="6218238"/>
          </a:xfrm>
        </p:spPr>
        <p:txBody>
          <a:bodyPr/>
          <a:lstStyle>
            <a:lvl1pPr marL="0" indent="0" algn="ctr">
              <a:buNone/>
              <a:defRPr>
                <a:solidFill>
                  <a:srgbClr val="FF00FF"/>
                </a:solidFill>
              </a:defRPr>
            </a:lvl1pPr>
          </a:lstStyle>
          <a:p>
            <a:r>
              <a:rPr lang="en-US" dirty="0"/>
              <a:t>Click icon to add picture</a:t>
            </a:r>
          </a:p>
        </p:txBody>
      </p:sp>
      <p:sp>
        <p:nvSpPr>
          <p:cNvPr id="10" name="Text Placeholder 2">
            <a:extLst>
              <a:ext uri="{FF2B5EF4-FFF2-40B4-BE49-F238E27FC236}">
                <a16:creationId xmlns:a16="http://schemas.microsoft.com/office/drawing/2014/main" id="{7FC82CBF-DB37-E546-B611-7A52D9BF93B9}"/>
              </a:ext>
            </a:extLst>
          </p:cNvPr>
          <p:cNvSpPr>
            <a:spLocks noGrp="1"/>
          </p:cNvSpPr>
          <p:nvPr>
            <p:ph type="body" sz="quarter" idx="17"/>
          </p:nvPr>
        </p:nvSpPr>
        <p:spPr>
          <a:xfrm>
            <a:off x="511278" y="1218007"/>
            <a:ext cx="6720840" cy="3516579"/>
          </a:xfrm>
          <a:solidFill>
            <a:schemeClr val="accent4"/>
          </a:solidFill>
        </p:spPr>
        <p:txBody>
          <a:bodyPr bIns="91440" anchor="b" anchorCtr="0">
            <a:noAutofit/>
          </a:bodyPr>
          <a:lstStyle>
            <a:lvl1pPr marL="0" indent="0">
              <a:buNone/>
              <a:defRPr sz="2800" b="0" i="0">
                <a:latin typeface="ABC Favorit Extended Medium" panose="020B0605030202060203" pitchFamily="34" charset="77"/>
              </a:defRPr>
            </a:lvl1pPr>
            <a:lvl2pPr marL="274320" indent="0">
              <a:buNone/>
              <a:defRPr/>
            </a:lvl2pPr>
          </a:lstStyle>
          <a:p>
            <a:pPr lvl="0"/>
            <a:r>
              <a:rPr lang="en-US"/>
              <a:t>Click to edit Master text styles</a:t>
            </a:r>
          </a:p>
        </p:txBody>
      </p:sp>
      <p:sp>
        <p:nvSpPr>
          <p:cNvPr id="11" name="Title 12">
            <a:extLst>
              <a:ext uri="{FF2B5EF4-FFF2-40B4-BE49-F238E27FC236}">
                <a16:creationId xmlns:a16="http://schemas.microsoft.com/office/drawing/2014/main" id="{97F49B3F-DECF-5642-8E2F-C1CA148496D7}"/>
              </a:ext>
            </a:extLst>
          </p:cNvPr>
          <p:cNvSpPr>
            <a:spLocks noGrp="1"/>
          </p:cNvSpPr>
          <p:nvPr>
            <p:ph type="title"/>
          </p:nvPr>
        </p:nvSpPr>
        <p:spPr>
          <a:xfrm>
            <a:off x="511278" y="4734586"/>
            <a:ext cx="6720840" cy="618631"/>
          </a:xfrm>
          <a:solidFill>
            <a:schemeClr val="accent4"/>
          </a:solidFill>
        </p:spPr>
        <p:txBody>
          <a:bodyPr bIns="182880" anchor="t" anchorCtr="0">
            <a:spAutoFit/>
          </a:bodyPr>
          <a:lstStyle>
            <a:lvl1pPr>
              <a:defRPr sz="1800" b="0" i="0">
                <a:solidFill>
                  <a:schemeClr val="tx1"/>
                </a:solidFill>
                <a:latin typeface="Roboto Light" panose="02000000000000000000" pitchFamily="2" charset="0"/>
                <a:ea typeface="Roboto Light"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5369883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 img+Quote/BIGIDEA">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405F548-C286-7047-9D9C-9B333C2766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13"/>
          <a:stretch/>
        </p:blipFill>
        <p:spPr>
          <a:xfrm>
            <a:off x="1" y="0"/>
            <a:ext cx="36576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6065520" y="0"/>
            <a:ext cx="6126480" cy="6218238"/>
          </a:xfrm>
        </p:spPr>
        <p:txBody>
          <a:bodyPr/>
          <a:lstStyle>
            <a:lvl1pPr marL="0" indent="0" algn="ctr">
              <a:buNone/>
              <a:defRPr>
                <a:solidFill>
                  <a:srgbClr val="FF00FF"/>
                </a:solidFill>
              </a:defRPr>
            </a:lvl1pPr>
          </a:lstStyle>
          <a:p>
            <a:r>
              <a:rPr lang="en-US" dirty="0"/>
              <a:t>Click icon to add picture</a:t>
            </a:r>
          </a:p>
        </p:txBody>
      </p:sp>
      <p:sp>
        <p:nvSpPr>
          <p:cNvPr id="11" name="Text Placeholder 2">
            <a:extLst>
              <a:ext uri="{FF2B5EF4-FFF2-40B4-BE49-F238E27FC236}">
                <a16:creationId xmlns:a16="http://schemas.microsoft.com/office/drawing/2014/main" id="{ABA4D4E2-EF00-A144-859A-6862E84EED18}"/>
              </a:ext>
            </a:extLst>
          </p:cNvPr>
          <p:cNvSpPr>
            <a:spLocks noGrp="1"/>
          </p:cNvSpPr>
          <p:nvPr>
            <p:ph type="body" sz="quarter" idx="17"/>
          </p:nvPr>
        </p:nvSpPr>
        <p:spPr>
          <a:xfrm>
            <a:off x="511278" y="1218007"/>
            <a:ext cx="6720840" cy="3516579"/>
          </a:xfrm>
          <a:solidFill>
            <a:schemeClr val="accent1"/>
          </a:solidFill>
        </p:spPr>
        <p:txBody>
          <a:bodyPr bIns="91440" anchor="b" anchorCtr="0">
            <a:noAutofit/>
          </a:bodyPr>
          <a:lstStyle>
            <a:lvl1pPr marL="0" indent="0">
              <a:buNone/>
              <a:defRPr sz="2800" b="0" i="0">
                <a:latin typeface="ABC Favorit Extended Medium" panose="020B0605030202060203" pitchFamily="34" charset="77"/>
              </a:defRPr>
            </a:lvl1pPr>
            <a:lvl2pPr marL="274320" indent="0">
              <a:buNone/>
              <a:defRPr/>
            </a:lvl2pPr>
          </a:lstStyle>
          <a:p>
            <a:pPr lvl="0"/>
            <a:r>
              <a:rPr lang="en-US"/>
              <a:t>Click to edit Master text styles</a:t>
            </a:r>
          </a:p>
        </p:txBody>
      </p:sp>
      <p:sp>
        <p:nvSpPr>
          <p:cNvPr id="12" name="Title 12">
            <a:extLst>
              <a:ext uri="{FF2B5EF4-FFF2-40B4-BE49-F238E27FC236}">
                <a16:creationId xmlns:a16="http://schemas.microsoft.com/office/drawing/2014/main" id="{F9BD6006-9B4E-3140-859D-B81334B73C52}"/>
              </a:ext>
            </a:extLst>
          </p:cNvPr>
          <p:cNvSpPr>
            <a:spLocks noGrp="1"/>
          </p:cNvSpPr>
          <p:nvPr>
            <p:ph type="title"/>
          </p:nvPr>
        </p:nvSpPr>
        <p:spPr>
          <a:xfrm>
            <a:off x="511278" y="4734586"/>
            <a:ext cx="6720840" cy="618631"/>
          </a:xfrm>
          <a:solidFill>
            <a:schemeClr val="accent1"/>
          </a:solidFill>
        </p:spPr>
        <p:txBody>
          <a:bodyPr bIns="182880" anchor="t" anchorCtr="0">
            <a:spAutoFit/>
          </a:bodyPr>
          <a:lstStyle>
            <a:lvl1pPr>
              <a:defRPr sz="1800" b="0" i="0">
                <a:solidFill>
                  <a:schemeClr val="tx1"/>
                </a:solidFill>
                <a:latin typeface="Roboto Light" panose="02000000000000000000" pitchFamily="2" charset="0"/>
                <a:ea typeface="Roboto Light"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2234221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 img+Quote/BIGIDEA">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698C365-4682-DF46-9E07-8222794D5C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14"/>
          <a:stretch/>
        </p:blipFill>
        <p:spPr>
          <a:xfrm>
            <a:off x="1" y="0"/>
            <a:ext cx="3657599"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6065520" y="0"/>
            <a:ext cx="6126480" cy="6218238"/>
          </a:xfrm>
        </p:spPr>
        <p:txBody>
          <a:bodyPr/>
          <a:lstStyle>
            <a:lvl1pPr marL="0" indent="0" algn="ctr">
              <a:buNone/>
              <a:defRPr>
                <a:solidFill>
                  <a:srgbClr val="FF00FF"/>
                </a:solidFill>
              </a:defRPr>
            </a:lvl1pPr>
          </a:lstStyle>
          <a:p>
            <a:r>
              <a:rPr lang="en-US" dirty="0"/>
              <a:t>Click icon to add picture</a:t>
            </a:r>
          </a:p>
        </p:txBody>
      </p:sp>
      <p:sp>
        <p:nvSpPr>
          <p:cNvPr id="11" name="Text Placeholder 2">
            <a:extLst>
              <a:ext uri="{FF2B5EF4-FFF2-40B4-BE49-F238E27FC236}">
                <a16:creationId xmlns:a16="http://schemas.microsoft.com/office/drawing/2014/main" id="{3358DEF1-B195-3740-9715-8D3B20FC444B}"/>
              </a:ext>
            </a:extLst>
          </p:cNvPr>
          <p:cNvSpPr>
            <a:spLocks noGrp="1"/>
          </p:cNvSpPr>
          <p:nvPr>
            <p:ph type="body" sz="quarter" idx="17"/>
          </p:nvPr>
        </p:nvSpPr>
        <p:spPr>
          <a:xfrm>
            <a:off x="511278" y="1218007"/>
            <a:ext cx="6720840" cy="3516579"/>
          </a:xfrm>
          <a:solidFill>
            <a:schemeClr val="accent2"/>
          </a:solidFill>
        </p:spPr>
        <p:txBody>
          <a:bodyPr bIns="91440" anchor="b" anchorCtr="0">
            <a:noAutofit/>
          </a:bodyPr>
          <a:lstStyle>
            <a:lvl1pPr marL="0" indent="0">
              <a:buNone/>
              <a:defRPr sz="2800" b="0" i="0">
                <a:latin typeface="ABC Favorit Extended Medium" panose="020B0605030202060203" pitchFamily="34" charset="77"/>
              </a:defRPr>
            </a:lvl1pPr>
            <a:lvl2pPr marL="274320" indent="0">
              <a:buNone/>
              <a:defRPr/>
            </a:lvl2pPr>
          </a:lstStyle>
          <a:p>
            <a:pPr lvl="0"/>
            <a:r>
              <a:rPr lang="en-US"/>
              <a:t>Click to edit Master text styles</a:t>
            </a:r>
          </a:p>
        </p:txBody>
      </p:sp>
      <p:sp>
        <p:nvSpPr>
          <p:cNvPr id="12" name="Title 12">
            <a:extLst>
              <a:ext uri="{FF2B5EF4-FFF2-40B4-BE49-F238E27FC236}">
                <a16:creationId xmlns:a16="http://schemas.microsoft.com/office/drawing/2014/main" id="{FC251266-439B-1946-8BED-CAD99C105E8A}"/>
              </a:ext>
            </a:extLst>
          </p:cNvPr>
          <p:cNvSpPr>
            <a:spLocks noGrp="1"/>
          </p:cNvSpPr>
          <p:nvPr>
            <p:ph type="title"/>
          </p:nvPr>
        </p:nvSpPr>
        <p:spPr>
          <a:xfrm>
            <a:off x="511278" y="4734586"/>
            <a:ext cx="6720840" cy="618631"/>
          </a:xfrm>
          <a:solidFill>
            <a:schemeClr val="accent2"/>
          </a:solidFill>
        </p:spPr>
        <p:txBody>
          <a:bodyPr bIns="182880" anchor="t" anchorCtr="0">
            <a:spAutoFit/>
          </a:bodyPr>
          <a:lstStyle>
            <a:lvl1pPr>
              <a:defRPr sz="1800" b="0" i="0">
                <a:solidFill>
                  <a:schemeClr val="tx1"/>
                </a:solidFill>
                <a:latin typeface="Roboto Light" panose="02000000000000000000" pitchFamily="2" charset="0"/>
                <a:ea typeface="Roboto Light"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487313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 img+Quote/BIGIDEA">
    <p:bg>
      <p:bgPr>
        <a:solidFill>
          <a:schemeClr val="accent4"/>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EBDC38D-2557-A842-8F77-4606FC68AF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14"/>
          <a:stretch/>
        </p:blipFill>
        <p:spPr>
          <a:xfrm>
            <a:off x="1" y="0"/>
            <a:ext cx="3657599"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6065520" y="0"/>
            <a:ext cx="6126480" cy="6218238"/>
          </a:xfrm>
        </p:spPr>
        <p:txBody>
          <a:bodyPr/>
          <a:lstStyle>
            <a:lvl1pPr marL="0" indent="0" algn="ctr">
              <a:buNone/>
              <a:defRPr>
                <a:solidFill>
                  <a:srgbClr val="FF00FF"/>
                </a:solidFill>
              </a:defRPr>
            </a:lvl1pPr>
          </a:lstStyle>
          <a:p>
            <a:r>
              <a:rPr lang="en-US" dirty="0"/>
              <a:t>Click icon to add picture</a:t>
            </a:r>
          </a:p>
        </p:txBody>
      </p:sp>
      <p:sp>
        <p:nvSpPr>
          <p:cNvPr id="11" name="Text Placeholder 2">
            <a:extLst>
              <a:ext uri="{FF2B5EF4-FFF2-40B4-BE49-F238E27FC236}">
                <a16:creationId xmlns:a16="http://schemas.microsoft.com/office/drawing/2014/main" id="{20B29B3C-A95C-524A-B4F1-EDDA64AACED2}"/>
              </a:ext>
            </a:extLst>
          </p:cNvPr>
          <p:cNvSpPr>
            <a:spLocks noGrp="1"/>
          </p:cNvSpPr>
          <p:nvPr>
            <p:ph type="body" sz="quarter" idx="17"/>
          </p:nvPr>
        </p:nvSpPr>
        <p:spPr>
          <a:xfrm>
            <a:off x="511278" y="1218007"/>
            <a:ext cx="6720840" cy="3516579"/>
          </a:xfrm>
          <a:solidFill>
            <a:schemeClr val="accent1"/>
          </a:solidFill>
        </p:spPr>
        <p:txBody>
          <a:bodyPr bIns="91440" anchor="b" anchorCtr="0">
            <a:noAutofit/>
          </a:bodyPr>
          <a:lstStyle>
            <a:lvl1pPr marL="0" indent="0">
              <a:buNone/>
              <a:defRPr sz="2800" b="0" i="0">
                <a:latin typeface="ABC Favorit Extended Medium" panose="020B0605030202060203" pitchFamily="34" charset="77"/>
              </a:defRPr>
            </a:lvl1pPr>
            <a:lvl2pPr marL="274320" indent="0">
              <a:buNone/>
              <a:defRPr/>
            </a:lvl2pPr>
          </a:lstStyle>
          <a:p>
            <a:pPr lvl="0"/>
            <a:r>
              <a:rPr lang="en-US"/>
              <a:t>Click to edit Master text styles</a:t>
            </a:r>
          </a:p>
        </p:txBody>
      </p:sp>
      <p:sp>
        <p:nvSpPr>
          <p:cNvPr id="12" name="Title 12">
            <a:extLst>
              <a:ext uri="{FF2B5EF4-FFF2-40B4-BE49-F238E27FC236}">
                <a16:creationId xmlns:a16="http://schemas.microsoft.com/office/drawing/2014/main" id="{BDB20E12-6B49-5440-B9B0-483E9C2A34E1}"/>
              </a:ext>
            </a:extLst>
          </p:cNvPr>
          <p:cNvSpPr>
            <a:spLocks noGrp="1"/>
          </p:cNvSpPr>
          <p:nvPr>
            <p:ph type="title"/>
          </p:nvPr>
        </p:nvSpPr>
        <p:spPr>
          <a:xfrm>
            <a:off x="511278" y="4734586"/>
            <a:ext cx="6720840" cy="618631"/>
          </a:xfrm>
          <a:solidFill>
            <a:schemeClr val="accent1"/>
          </a:solidFill>
        </p:spPr>
        <p:txBody>
          <a:bodyPr bIns="182880" anchor="t" anchorCtr="0">
            <a:spAutoFit/>
          </a:bodyPr>
          <a:lstStyle>
            <a:lvl1pPr>
              <a:defRPr sz="1800" b="0" i="0">
                <a:solidFill>
                  <a:schemeClr val="tx1"/>
                </a:solidFill>
                <a:latin typeface="Roboto Light" panose="02000000000000000000" pitchFamily="2" charset="0"/>
                <a:ea typeface="Roboto Light"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400363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 BLANK + logo">
    <p:bg>
      <p:bgPr>
        <a:solidFill>
          <a:schemeClr val="accent2"/>
        </a:solidFill>
        <a:effectLst/>
      </p:bgPr>
    </p:bg>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A41FB298-E94A-AE4C-85F2-4B1A8D01BA81}"/>
              </a:ext>
            </a:extLst>
          </p:cNvPr>
          <p:cNvSpPr>
            <a:spLocks noGrp="1"/>
          </p:cNvSpPr>
          <p:nvPr>
            <p:ph type="sldNum" sz="quarter" idx="12"/>
          </p:nvPr>
        </p:nvSpPr>
        <p:spPr>
          <a:xfrm>
            <a:off x="0" y="6492875"/>
            <a:ext cx="365760" cy="365125"/>
          </a:xfrm>
        </p:spPr>
        <p:txBody>
          <a:bodyPr/>
          <a:lstStyle/>
          <a:p>
            <a:fld id="{4C7EE78D-B9A7-48B4-95B4-9093E49B7AC1}" type="slidenum">
              <a:rPr lang="en-US" smtClean="0"/>
              <a:pPr/>
              <a:t>‹#›</a:t>
            </a:fld>
            <a:endParaRPr lang="en-US" dirty="0"/>
          </a:p>
        </p:txBody>
      </p:sp>
      <p:sp>
        <p:nvSpPr>
          <p:cNvPr id="6" name="Footer Placeholder 1">
            <a:extLst>
              <a:ext uri="{FF2B5EF4-FFF2-40B4-BE49-F238E27FC236}">
                <a16:creationId xmlns:a16="http://schemas.microsoft.com/office/drawing/2014/main" id="{DD1238C2-7CF8-814D-99FB-CED5C456AC63}"/>
              </a:ext>
            </a:extLst>
          </p:cNvPr>
          <p:cNvSpPr>
            <a:spLocks noGrp="1"/>
          </p:cNvSpPr>
          <p:nvPr>
            <p:ph type="ftr" sz="quarter" idx="13"/>
          </p:nvPr>
        </p:nvSpPr>
        <p:spPr>
          <a:xfrm>
            <a:off x="365760" y="6492875"/>
            <a:ext cx="4114800" cy="365125"/>
          </a:xfrm>
        </p:spPr>
        <p:txBody>
          <a:bodyPr/>
          <a:lstStyle/>
          <a:p>
            <a:r>
              <a:rPr lang="en-US" dirty="0"/>
              <a:t>© 2023 Mineral, Inc. | Confidential</a:t>
            </a:r>
          </a:p>
        </p:txBody>
      </p:sp>
    </p:spTree>
    <p:extLst>
      <p:ext uri="{BB962C8B-B14F-4D97-AF65-F5344CB8AC3E}">
        <p14:creationId xmlns:p14="http://schemas.microsoft.com/office/powerpoint/2010/main" val="42186862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 img+Quote/BIGIDEA">
    <p:bg>
      <p:bgPr>
        <a:solidFill>
          <a:schemeClr val="accent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40085-A6B3-ED46-B929-3AC12821E7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14"/>
          <a:stretch/>
        </p:blipFill>
        <p:spPr>
          <a:xfrm>
            <a:off x="1" y="0"/>
            <a:ext cx="3657599"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6065520" y="0"/>
            <a:ext cx="6126480" cy="6218238"/>
          </a:xfrm>
        </p:spPr>
        <p:txBody>
          <a:bodyPr/>
          <a:lstStyle>
            <a:lvl1pPr marL="0" indent="0" algn="ctr">
              <a:buNone/>
              <a:defRPr>
                <a:solidFill>
                  <a:srgbClr val="FF00FF"/>
                </a:solidFill>
              </a:defRPr>
            </a:lvl1pPr>
          </a:lstStyle>
          <a:p>
            <a:r>
              <a:rPr lang="en-US" dirty="0"/>
              <a:t>Click icon to add picture</a:t>
            </a:r>
          </a:p>
        </p:txBody>
      </p:sp>
      <p:sp>
        <p:nvSpPr>
          <p:cNvPr id="11" name="Text Placeholder 2">
            <a:extLst>
              <a:ext uri="{FF2B5EF4-FFF2-40B4-BE49-F238E27FC236}">
                <a16:creationId xmlns:a16="http://schemas.microsoft.com/office/drawing/2014/main" id="{1A8BC0BE-1F85-9F40-B7D6-80656D807BF7}"/>
              </a:ext>
            </a:extLst>
          </p:cNvPr>
          <p:cNvSpPr>
            <a:spLocks noGrp="1"/>
          </p:cNvSpPr>
          <p:nvPr>
            <p:ph type="body" sz="quarter" idx="17"/>
          </p:nvPr>
        </p:nvSpPr>
        <p:spPr>
          <a:xfrm>
            <a:off x="511278" y="1218007"/>
            <a:ext cx="6720840" cy="3516579"/>
          </a:xfrm>
          <a:solidFill>
            <a:schemeClr val="accent4"/>
          </a:solidFill>
        </p:spPr>
        <p:txBody>
          <a:bodyPr bIns="91440" anchor="b" anchorCtr="0">
            <a:noAutofit/>
          </a:bodyPr>
          <a:lstStyle>
            <a:lvl1pPr marL="0" indent="0">
              <a:buNone/>
              <a:defRPr sz="2800" b="0" i="0">
                <a:latin typeface="ABC Favorit Extended Medium" panose="020B0605030202060203" pitchFamily="34" charset="77"/>
              </a:defRPr>
            </a:lvl1pPr>
            <a:lvl2pPr marL="274320" indent="0">
              <a:buNone/>
              <a:defRPr/>
            </a:lvl2pPr>
          </a:lstStyle>
          <a:p>
            <a:pPr lvl="0"/>
            <a:r>
              <a:rPr lang="en-US"/>
              <a:t>Click to edit Master text styles</a:t>
            </a:r>
          </a:p>
        </p:txBody>
      </p:sp>
      <p:sp>
        <p:nvSpPr>
          <p:cNvPr id="12" name="Title 12">
            <a:extLst>
              <a:ext uri="{FF2B5EF4-FFF2-40B4-BE49-F238E27FC236}">
                <a16:creationId xmlns:a16="http://schemas.microsoft.com/office/drawing/2014/main" id="{023EFAD5-229E-F44F-95FB-4F1FF238563A}"/>
              </a:ext>
            </a:extLst>
          </p:cNvPr>
          <p:cNvSpPr>
            <a:spLocks noGrp="1"/>
          </p:cNvSpPr>
          <p:nvPr>
            <p:ph type="title"/>
          </p:nvPr>
        </p:nvSpPr>
        <p:spPr>
          <a:xfrm>
            <a:off x="511278" y="4734586"/>
            <a:ext cx="6720840" cy="618631"/>
          </a:xfrm>
          <a:solidFill>
            <a:schemeClr val="accent4"/>
          </a:solidFill>
        </p:spPr>
        <p:txBody>
          <a:bodyPr bIns="182880" anchor="t" anchorCtr="0">
            <a:spAutoFit/>
          </a:bodyPr>
          <a:lstStyle>
            <a:lvl1pPr>
              <a:defRPr sz="1800" b="0" i="0">
                <a:solidFill>
                  <a:schemeClr val="tx1"/>
                </a:solidFill>
                <a:latin typeface="Roboto Light" panose="02000000000000000000" pitchFamily="2" charset="0"/>
                <a:ea typeface="Roboto Light"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2308170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 img_half-L Agenda+Poll">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54B8C5-80C7-AB49-8C0E-1C8C6B94690C}"/>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7" name="Rectangle 6">
            <a:extLst>
              <a:ext uri="{FF2B5EF4-FFF2-40B4-BE49-F238E27FC236}">
                <a16:creationId xmlns:a16="http://schemas.microsoft.com/office/drawing/2014/main" id="{7A24F9DE-492A-CF49-A10B-6D91E57BFBB1}"/>
              </a:ext>
            </a:extLst>
          </p:cNvPr>
          <p:cNvSpPr/>
          <p:nvPr userDrawn="1"/>
        </p:nvSpPr>
        <p:spPr>
          <a:xfrm>
            <a:off x="0" y="6218238"/>
            <a:ext cx="1219200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0" y="0"/>
            <a:ext cx="6095999" cy="6218238"/>
          </a:xfrm>
        </p:spPr>
        <p:txBody>
          <a:bodyPr/>
          <a:lstStyle>
            <a:lvl1pPr marL="0" indent="0" algn="ctr">
              <a:buNone/>
              <a:defRPr>
                <a:solidFill>
                  <a:srgbClr val="FF00FF"/>
                </a:solidFill>
              </a:defRPr>
            </a:lvl1pPr>
          </a:lstStyle>
          <a:p>
            <a:r>
              <a:rPr lang="en-US" dirty="0"/>
              <a:t>Click icon to add picture</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741269" y="1490472"/>
            <a:ext cx="6126480" cy="1175706"/>
          </a:xfrm>
          <a:solidFill>
            <a:schemeClr val="accent4"/>
          </a:solidFill>
        </p:spPr>
        <p:txBody>
          <a:bodyPr anchor="b" anchorCtr="0">
            <a:spAutoFit/>
          </a:bodyPr>
          <a:lstStyle>
            <a:lvl1pPr>
              <a:defRPr>
                <a:solidFill>
                  <a:schemeClr val="tx1"/>
                </a:solidFill>
              </a:defRPr>
            </a:lvl1pPr>
          </a:lstStyle>
          <a:p>
            <a:r>
              <a:rPr lang="en-US"/>
              <a:t>Click to edit Master title style</a:t>
            </a:r>
          </a:p>
        </p:txBody>
      </p:sp>
      <p:pic>
        <p:nvPicPr>
          <p:cNvPr id="8" name="Picture 7">
            <a:extLst>
              <a:ext uri="{FF2B5EF4-FFF2-40B4-BE49-F238E27FC236}">
                <a16:creationId xmlns:a16="http://schemas.microsoft.com/office/drawing/2014/main" id="{2872F2D5-932F-2A4F-8F22-C6BDDDF163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
        <p:nvSpPr>
          <p:cNvPr id="11" name="Text Placeholder 2">
            <a:extLst>
              <a:ext uri="{FF2B5EF4-FFF2-40B4-BE49-F238E27FC236}">
                <a16:creationId xmlns:a16="http://schemas.microsoft.com/office/drawing/2014/main" id="{1BB0E3AD-5A8C-4C46-934A-417DA5210EC8}"/>
              </a:ext>
            </a:extLst>
          </p:cNvPr>
          <p:cNvSpPr>
            <a:spLocks noGrp="1"/>
          </p:cNvSpPr>
          <p:nvPr>
            <p:ph type="body" sz="quarter" idx="16"/>
          </p:nvPr>
        </p:nvSpPr>
        <p:spPr>
          <a:xfrm>
            <a:off x="5303520" y="2660904"/>
            <a:ext cx="6126480" cy="2706624"/>
          </a:xfrm>
          <a:solidFill>
            <a:schemeClr val="bg1"/>
          </a:solidFill>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a:extLst>
              <a:ext uri="{FF2B5EF4-FFF2-40B4-BE49-F238E27FC236}">
                <a16:creationId xmlns:a16="http://schemas.microsoft.com/office/drawing/2014/main" id="{C614C92A-22F1-DE40-9B06-5C9699F97B0A}"/>
              </a:ext>
            </a:extLst>
          </p:cNvPr>
          <p:cNvGrpSpPr/>
          <p:nvPr userDrawn="1"/>
        </p:nvGrpSpPr>
        <p:grpSpPr>
          <a:xfrm>
            <a:off x="8202168" y="579057"/>
            <a:ext cx="1507950" cy="1509141"/>
            <a:chOff x="6230562" y="2602728"/>
            <a:chExt cx="1002122" cy="1002914"/>
          </a:xfrm>
        </p:grpSpPr>
        <p:sp>
          <p:nvSpPr>
            <p:cNvPr id="17" name="Freeform 16">
              <a:extLst>
                <a:ext uri="{FF2B5EF4-FFF2-40B4-BE49-F238E27FC236}">
                  <a16:creationId xmlns:a16="http://schemas.microsoft.com/office/drawing/2014/main" id="{52F48994-E12E-C846-B064-7C8C683E1A87}"/>
                </a:ext>
              </a:extLst>
            </p:cNvPr>
            <p:cNvSpPr>
              <a:spLocks noChangeAspect="1" noChangeArrowheads="1"/>
            </p:cNvSpPr>
            <p:nvPr/>
          </p:nvSpPr>
          <p:spPr bwMode="auto">
            <a:xfrm>
              <a:off x="623056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8" name="Freeform 17">
              <a:extLst>
                <a:ext uri="{FF2B5EF4-FFF2-40B4-BE49-F238E27FC236}">
                  <a16:creationId xmlns:a16="http://schemas.microsoft.com/office/drawing/2014/main" id="{CCD45B17-7448-5E48-8CD5-24236FD4FB7D}"/>
                </a:ext>
              </a:extLst>
            </p:cNvPr>
            <p:cNvSpPr>
              <a:spLocks noChangeAspect="1" noChangeArrowheads="1"/>
            </p:cNvSpPr>
            <p:nvPr/>
          </p:nvSpPr>
          <p:spPr bwMode="auto">
            <a:xfrm>
              <a:off x="6989615" y="336257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2200276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 img_half-L Agenda+Poll">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2FFE99-54A2-B044-8412-D3600C0498C7}"/>
              </a:ext>
            </a:extLst>
          </p:cNvPr>
          <p:cNvPicPr>
            <a:picLocks noChangeAspect="1"/>
          </p:cNvPicPr>
          <p:nvPr userDrawn="1"/>
        </p:nvPicPr>
        <p:blipFill rotWithShape="1">
          <a:blip r:embed="rId2" cstate="screen">
            <a:alphaModFix amt="30000"/>
            <a:biLevel thresh="5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0" y="0"/>
            <a:ext cx="6095999" cy="6218238"/>
          </a:xfrm>
        </p:spPr>
        <p:txBody>
          <a:bodyPr/>
          <a:lstStyle>
            <a:lvl1pPr marL="0" indent="0" algn="ctr">
              <a:buNone/>
              <a:defRPr>
                <a:solidFill>
                  <a:srgbClr val="FFFF00"/>
                </a:solidFill>
              </a:defRPr>
            </a:lvl1pPr>
          </a:lstStyle>
          <a:p>
            <a:r>
              <a:rPr lang="en-US" dirty="0"/>
              <a:t>Click icon to add picture</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746723" y="1490472"/>
            <a:ext cx="6126480" cy="1175706"/>
          </a:xfrm>
          <a:solidFill>
            <a:schemeClr val="accent1"/>
          </a:solidFill>
        </p:spPr>
        <p:txBody>
          <a:bodyPr anchor="b" anchorCtr="0">
            <a:spAutoFit/>
          </a:bodyPr>
          <a:lstStyle>
            <a:lvl1pPr>
              <a:defRPr>
                <a:solidFill>
                  <a:schemeClr val="tx1"/>
                </a:solidFill>
              </a:defRPr>
            </a:lvl1pPr>
          </a:lstStyle>
          <a:p>
            <a:r>
              <a:rPr lang="en-US"/>
              <a:t>Click to edit Master title style</a:t>
            </a:r>
          </a:p>
        </p:txBody>
      </p:sp>
      <p:sp>
        <p:nvSpPr>
          <p:cNvPr id="16" name="Text Placeholder 2">
            <a:extLst>
              <a:ext uri="{FF2B5EF4-FFF2-40B4-BE49-F238E27FC236}">
                <a16:creationId xmlns:a16="http://schemas.microsoft.com/office/drawing/2014/main" id="{39FCAAD9-5891-B241-953D-7C57B666029C}"/>
              </a:ext>
            </a:extLst>
          </p:cNvPr>
          <p:cNvSpPr>
            <a:spLocks noGrp="1"/>
          </p:cNvSpPr>
          <p:nvPr>
            <p:ph type="body" sz="quarter" idx="16"/>
          </p:nvPr>
        </p:nvSpPr>
        <p:spPr>
          <a:xfrm>
            <a:off x="5303520" y="2660904"/>
            <a:ext cx="6126480" cy="2706624"/>
          </a:xfrm>
          <a:solidFill>
            <a:schemeClr val="bg1"/>
          </a:solidFill>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1C55CBA9-A744-D444-89E0-4C5C91C0BE71}"/>
              </a:ext>
            </a:extLst>
          </p:cNvPr>
          <p:cNvGrpSpPr/>
          <p:nvPr userDrawn="1"/>
        </p:nvGrpSpPr>
        <p:grpSpPr>
          <a:xfrm>
            <a:off x="8202168" y="579057"/>
            <a:ext cx="1507950" cy="1509141"/>
            <a:chOff x="6230562" y="2602728"/>
            <a:chExt cx="1002122" cy="1002914"/>
          </a:xfrm>
        </p:grpSpPr>
        <p:sp>
          <p:nvSpPr>
            <p:cNvPr id="12" name="Freeform 11">
              <a:extLst>
                <a:ext uri="{FF2B5EF4-FFF2-40B4-BE49-F238E27FC236}">
                  <a16:creationId xmlns:a16="http://schemas.microsoft.com/office/drawing/2014/main" id="{9C210838-2C3D-5B44-BB5B-1DAFBA173D4F}"/>
                </a:ext>
              </a:extLst>
            </p:cNvPr>
            <p:cNvSpPr>
              <a:spLocks noChangeAspect="1" noChangeArrowheads="1"/>
            </p:cNvSpPr>
            <p:nvPr/>
          </p:nvSpPr>
          <p:spPr bwMode="auto">
            <a:xfrm>
              <a:off x="623056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7" name="Freeform 16">
              <a:extLst>
                <a:ext uri="{FF2B5EF4-FFF2-40B4-BE49-F238E27FC236}">
                  <a16:creationId xmlns:a16="http://schemas.microsoft.com/office/drawing/2014/main" id="{8ED3D050-4D66-0D4D-A435-4F9C3F474577}"/>
                </a:ext>
              </a:extLst>
            </p:cNvPr>
            <p:cNvSpPr>
              <a:spLocks noChangeAspect="1" noChangeArrowheads="1"/>
            </p:cNvSpPr>
            <p:nvPr/>
          </p:nvSpPr>
          <p:spPr bwMode="auto">
            <a:xfrm>
              <a:off x="6989615" y="336257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37170002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 img_half-L Agenda+Poll">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CDC8AB-3F20-9D47-9215-8941213C0C87}"/>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0" y="0"/>
            <a:ext cx="6095999" cy="6218238"/>
          </a:xfrm>
        </p:spPr>
        <p:txBody>
          <a:bodyPr/>
          <a:lstStyle>
            <a:lvl1pPr marL="0" indent="0" algn="ctr">
              <a:buNone/>
              <a:defRPr>
                <a:solidFill>
                  <a:srgbClr val="FF00FF"/>
                </a:solidFill>
              </a:defRPr>
            </a:lvl1pPr>
          </a:lstStyle>
          <a:p>
            <a:r>
              <a:rPr lang="en-US" dirty="0"/>
              <a:t>Click icon to add picture</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746723" y="1490472"/>
            <a:ext cx="6126480" cy="1175706"/>
          </a:xfrm>
          <a:solidFill>
            <a:schemeClr val="accent2"/>
          </a:solidFill>
        </p:spPr>
        <p:txBody>
          <a:bodyPr anchor="b" anchorCtr="0">
            <a:spAutoFit/>
          </a:bodyPr>
          <a:lstStyle>
            <a:lvl1pPr>
              <a:defRPr>
                <a:solidFill>
                  <a:schemeClr val="tx1"/>
                </a:solidFill>
              </a:defRPr>
            </a:lvl1pPr>
          </a:lstStyle>
          <a:p>
            <a:r>
              <a:rPr lang="en-US"/>
              <a:t>Click to edit Master title style</a:t>
            </a:r>
          </a:p>
        </p:txBody>
      </p:sp>
      <p:grpSp>
        <p:nvGrpSpPr>
          <p:cNvPr id="13" name="Group 12">
            <a:extLst>
              <a:ext uri="{FF2B5EF4-FFF2-40B4-BE49-F238E27FC236}">
                <a16:creationId xmlns:a16="http://schemas.microsoft.com/office/drawing/2014/main" id="{5D935DE2-4057-0F40-80A3-72A6C8853AB9}"/>
              </a:ext>
            </a:extLst>
          </p:cNvPr>
          <p:cNvGrpSpPr/>
          <p:nvPr userDrawn="1"/>
        </p:nvGrpSpPr>
        <p:grpSpPr>
          <a:xfrm>
            <a:off x="8202168" y="579057"/>
            <a:ext cx="1507950" cy="1509141"/>
            <a:chOff x="6230562" y="2602728"/>
            <a:chExt cx="1002122" cy="1002914"/>
          </a:xfrm>
        </p:grpSpPr>
        <p:sp>
          <p:nvSpPr>
            <p:cNvPr id="14" name="Freeform 13">
              <a:extLst>
                <a:ext uri="{FF2B5EF4-FFF2-40B4-BE49-F238E27FC236}">
                  <a16:creationId xmlns:a16="http://schemas.microsoft.com/office/drawing/2014/main" id="{5D474608-F5D5-5646-A21E-DCBA9F7E74A7}"/>
                </a:ext>
              </a:extLst>
            </p:cNvPr>
            <p:cNvSpPr>
              <a:spLocks noChangeAspect="1" noChangeArrowheads="1"/>
            </p:cNvSpPr>
            <p:nvPr/>
          </p:nvSpPr>
          <p:spPr bwMode="auto">
            <a:xfrm>
              <a:off x="623056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5" name="Freeform 14">
              <a:extLst>
                <a:ext uri="{FF2B5EF4-FFF2-40B4-BE49-F238E27FC236}">
                  <a16:creationId xmlns:a16="http://schemas.microsoft.com/office/drawing/2014/main" id="{B3963708-79D2-284E-88D4-8D219341CBAB}"/>
                </a:ext>
              </a:extLst>
            </p:cNvPr>
            <p:cNvSpPr>
              <a:spLocks noChangeAspect="1" noChangeArrowheads="1"/>
            </p:cNvSpPr>
            <p:nvPr/>
          </p:nvSpPr>
          <p:spPr bwMode="auto">
            <a:xfrm>
              <a:off x="6989615" y="336257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16" name="Text Placeholder 2">
            <a:extLst>
              <a:ext uri="{FF2B5EF4-FFF2-40B4-BE49-F238E27FC236}">
                <a16:creationId xmlns:a16="http://schemas.microsoft.com/office/drawing/2014/main" id="{971D672F-0CD3-AC42-9FAC-52A1408C7BB3}"/>
              </a:ext>
            </a:extLst>
          </p:cNvPr>
          <p:cNvSpPr>
            <a:spLocks noGrp="1"/>
          </p:cNvSpPr>
          <p:nvPr>
            <p:ph type="body" sz="quarter" idx="16"/>
          </p:nvPr>
        </p:nvSpPr>
        <p:spPr>
          <a:xfrm>
            <a:off x="5303520" y="2660904"/>
            <a:ext cx="6126480" cy="2706624"/>
          </a:xfrm>
          <a:solidFill>
            <a:schemeClr val="bg1"/>
          </a:solidFill>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4702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 img_half-L Agenda+Poll">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910DF2-7106-D944-B5A8-799B10D6C44F}"/>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0" y="0"/>
            <a:ext cx="6095999" cy="6218238"/>
          </a:xfrm>
        </p:spPr>
        <p:txBody>
          <a:bodyPr/>
          <a:lstStyle>
            <a:lvl1pPr marL="0" indent="0" algn="ctr">
              <a:buNone/>
              <a:defRPr>
                <a:solidFill>
                  <a:srgbClr val="FF00FF"/>
                </a:solidFill>
              </a:defRPr>
            </a:lvl1pPr>
          </a:lstStyle>
          <a:p>
            <a:r>
              <a:rPr lang="en-US" dirty="0"/>
              <a:t>Click icon to add picture</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746723" y="1487063"/>
            <a:ext cx="6126480" cy="1175706"/>
          </a:xfrm>
          <a:solidFill>
            <a:schemeClr val="accent1"/>
          </a:solidFill>
        </p:spPr>
        <p:txBody>
          <a:bodyPr anchor="b" anchorCtr="0">
            <a:spAutoFit/>
          </a:bodyPr>
          <a:lstStyle>
            <a:lvl1pPr>
              <a:defRPr>
                <a:solidFill>
                  <a:schemeClr val="tx1"/>
                </a:solidFill>
              </a:defRPr>
            </a:lvl1pPr>
          </a:lstStyle>
          <a:p>
            <a:r>
              <a:rPr lang="en-US"/>
              <a:t>Click to edit Master title style</a:t>
            </a:r>
          </a:p>
        </p:txBody>
      </p:sp>
      <p:sp>
        <p:nvSpPr>
          <p:cNvPr id="9" name="Text Placeholder 2">
            <a:extLst>
              <a:ext uri="{FF2B5EF4-FFF2-40B4-BE49-F238E27FC236}">
                <a16:creationId xmlns:a16="http://schemas.microsoft.com/office/drawing/2014/main" id="{FCDAB894-8E6C-C340-B671-30EF8EFB5F2A}"/>
              </a:ext>
            </a:extLst>
          </p:cNvPr>
          <p:cNvSpPr>
            <a:spLocks noGrp="1"/>
          </p:cNvSpPr>
          <p:nvPr>
            <p:ph type="body" sz="quarter" idx="16"/>
          </p:nvPr>
        </p:nvSpPr>
        <p:spPr>
          <a:xfrm>
            <a:off x="5303520" y="2662769"/>
            <a:ext cx="6126480" cy="2708168"/>
          </a:xfrm>
          <a:solidFill>
            <a:schemeClr val="bg1"/>
          </a:solidFill>
        </p:spPr>
        <p:txBody>
          <a:bodyPr anchor="ctr"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a:extLst>
              <a:ext uri="{FF2B5EF4-FFF2-40B4-BE49-F238E27FC236}">
                <a16:creationId xmlns:a16="http://schemas.microsoft.com/office/drawing/2014/main" id="{6A8FD06C-0474-CE49-A2BA-1499A84CC587}"/>
              </a:ext>
            </a:extLst>
          </p:cNvPr>
          <p:cNvGrpSpPr/>
          <p:nvPr userDrawn="1"/>
        </p:nvGrpSpPr>
        <p:grpSpPr>
          <a:xfrm>
            <a:off x="8202168" y="579057"/>
            <a:ext cx="1507950" cy="1509141"/>
            <a:chOff x="6230562" y="2602728"/>
            <a:chExt cx="1002122" cy="1002914"/>
          </a:xfrm>
        </p:grpSpPr>
        <p:sp>
          <p:nvSpPr>
            <p:cNvPr id="14" name="Freeform 13">
              <a:extLst>
                <a:ext uri="{FF2B5EF4-FFF2-40B4-BE49-F238E27FC236}">
                  <a16:creationId xmlns:a16="http://schemas.microsoft.com/office/drawing/2014/main" id="{1FBF735D-761D-304D-85EB-EFE06464AF90}"/>
                </a:ext>
              </a:extLst>
            </p:cNvPr>
            <p:cNvSpPr>
              <a:spLocks noChangeAspect="1" noChangeArrowheads="1"/>
            </p:cNvSpPr>
            <p:nvPr/>
          </p:nvSpPr>
          <p:spPr bwMode="auto">
            <a:xfrm>
              <a:off x="623056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5" name="Freeform 14">
              <a:extLst>
                <a:ext uri="{FF2B5EF4-FFF2-40B4-BE49-F238E27FC236}">
                  <a16:creationId xmlns:a16="http://schemas.microsoft.com/office/drawing/2014/main" id="{192D59F2-55E4-C246-9E23-E21D0B860A16}"/>
                </a:ext>
              </a:extLst>
            </p:cNvPr>
            <p:cNvSpPr>
              <a:spLocks noChangeAspect="1" noChangeArrowheads="1"/>
            </p:cNvSpPr>
            <p:nvPr/>
          </p:nvSpPr>
          <p:spPr bwMode="auto">
            <a:xfrm>
              <a:off x="6989615" y="336257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1808446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 img_half-L Agenda+Poll">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73A90D-E1CF-8145-A375-794CE237CA1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0" y="0"/>
            <a:ext cx="6096000" cy="6218238"/>
          </a:xfrm>
        </p:spPr>
        <p:txBody>
          <a:bodyPr/>
          <a:lstStyle>
            <a:lvl1pPr marL="0" indent="0" algn="ctr">
              <a:buNone/>
              <a:defRPr>
                <a:solidFill>
                  <a:srgbClr val="FF00FF"/>
                </a:solidFill>
              </a:defRPr>
            </a:lvl1pPr>
          </a:lstStyle>
          <a:p>
            <a:r>
              <a:rPr lang="en-US" dirty="0"/>
              <a:t>Click icon to add picture</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746723" y="1490472"/>
            <a:ext cx="6126480" cy="1175706"/>
          </a:xfrm>
          <a:solidFill>
            <a:schemeClr val="accent4"/>
          </a:solidFill>
        </p:spPr>
        <p:txBody>
          <a:bodyPr anchor="b" anchorCtr="0">
            <a:spAutoFit/>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F0A7CF11-652A-3B49-8CEF-1A43C42A07AD}"/>
              </a:ext>
            </a:extLst>
          </p:cNvPr>
          <p:cNvSpPr>
            <a:spLocks noGrp="1"/>
          </p:cNvSpPr>
          <p:nvPr>
            <p:ph type="body" sz="quarter" idx="16"/>
          </p:nvPr>
        </p:nvSpPr>
        <p:spPr>
          <a:xfrm>
            <a:off x="5303520" y="2660904"/>
            <a:ext cx="6126480" cy="2706624"/>
          </a:xfrm>
          <a:solidFill>
            <a:schemeClr val="bg1"/>
          </a:solidFill>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E7596C18-2F6F-AE4C-A34B-4B0C87151C81}"/>
              </a:ext>
            </a:extLst>
          </p:cNvPr>
          <p:cNvGrpSpPr/>
          <p:nvPr userDrawn="1"/>
        </p:nvGrpSpPr>
        <p:grpSpPr>
          <a:xfrm>
            <a:off x="8202168" y="579057"/>
            <a:ext cx="1507950" cy="1509141"/>
            <a:chOff x="6230562" y="2602728"/>
            <a:chExt cx="1002122" cy="1002914"/>
          </a:xfrm>
        </p:grpSpPr>
        <p:sp>
          <p:nvSpPr>
            <p:cNvPr id="16" name="Freeform 15">
              <a:extLst>
                <a:ext uri="{FF2B5EF4-FFF2-40B4-BE49-F238E27FC236}">
                  <a16:creationId xmlns:a16="http://schemas.microsoft.com/office/drawing/2014/main" id="{9DA7A7B9-C2F5-0B4B-985E-6A60305309F3}"/>
                </a:ext>
              </a:extLst>
            </p:cNvPr>
            <p:cNvSpPr>
              <a:spLocks noChangeAspect="1" noChangeArrowheads="1"/>
            </p:cNvSpPr>
            <p:nvPr/>
          </p:nvSpPr>
          <p:spPr bwMode="auto">
            <a:xfrm>
              <a:off x="623056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7" name="Freeform 16">
              <a:extLst>
                <a:ext uri="{FF2B5EF4-FFF2-40B4-BE49-F238E27FC236}">
                  <a16:creationId xmlns:a16="http://schemas.microsoft.com/office/drawing/2014/main" id="{C606C9DE-3414-B54C-AD70-ACE86ECCA60E}"/>
                </a:ext>
              </a:extLst>
            </p:cNvPr>
            <p:cNvSpPr>
              <a:spLocks noChangeAspect="1" noChangeArrowheads="1"/>
            </p:cNvSpPr>
            <p:nvPr/>
          </p:nvSpPr>
          <p:spPr bwMode="auto">
            <a:xfrm>
              <a:off x="6989615" y="336257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7316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 img_sml-R +box">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EAB8808-6848-B049-8CAC-C7951A460026}"/>
              </a:ext>
            </a:extLst>
          </p:cNvPr>
          <p:cNvGrpSpPr/>
          <p:nvPr userDrawn="1"/>
        </p:nvGrpSpPr>
        <p:grpSpPr>
          <a:xfrm>
            <a:off x="0" y="0"/>
            <a:ext cx="12192000" cy="6218238"/>
            <a:chOff x="0" y="0"/>
            <a:chExt cx="12192000" cy="6218238"/>
          </a:xfrm>
        </p:grpSpPr>
        <p:pic>
          <p:nvPicPr>
            <p:cNvPr id="29" name="Picture 28">
              <a:extLst>
                <a:ext uri="{FF2B5EF4-FFF2-40B4-BE49-F238E27FC236}">
                  <a16:creationId xmlns:a16="http://schemas.microsoft.com/office/drawing/2014/main" id="{5538EBCA-CA24-3341-8AFA-DA14F88AD3DE}"/>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32" name="Group 31">
              <a:extLst>
                <a:ext uri="{FF2B5EF4-FFF2-40B4-BE49-F238E27FC236}">
                  <a16:creationId xmlns:a16="http://schemas.microsoft.com/office/drawing/2014/main" id="{451149E3-AA4F-EE4E-A04C-4FB2C881D1A1}"/>
                </a:ext>
              </a:extLst>
            </p:cNvPr>
            <p:cNvGrpSpPr/>
            <p:nvPr userDrawn="1"/>
          </p:nvGrpSpPr>
          <p:grpSpPr>
            <a:xfrm rot="10800000">
              <a:off x="8958262" y="3624734"/>
              <a:ext cx="1131690" cy="1508763"/>
              <a:chOff x="10106115" y="3694959"/>
              <a:chExt cx="1131690" cy="1508763"/>
            </a:xfrm>
          </p:grpSpPr>
          <p:sp>
            <p:nvSpPr>
              <p:cNvPr id="34" name="Freeform 33">
                <a:extLst>
                  <a:ext uri="{FF2B5EF4-FFF2-40B4-BE49-F238E27FC236}">
                    <a16:creationId xmlns:a16="http://schemas.microsoft.com/office/drawing/2014/main" id="{190F12F4-B0C2-624A-978E-7E49F5CC43C1}"/>
                  </a:ext>
                </a:extLst>
              </p:cNvPr>
              <p:cNvSpPr>
                <a:spLocks noChangeAspect="1" noChangeArrowheads="1"/>
              </p:cNvSpPr>
              <p:nvPr userDrawn="1"/>
            </p:nvSpPr>
            <p:spPr bwMode="auto">
              <a:xfrm>
                <a:off x="10106115" y="3694959"/>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7" name="Freeform 36">
                <a:extLst>
                  <a:ext uri="{FF2B5EF4-FFF2-40B4-BE49-F238E27FC236}">
                    <a16:creationId xmlns:a16="http://schemas.microsoft.com/office/drawing/2014/main" id="{13F5CC86-A1A4-954C-900C-6BB391DCB713}"/>
                  </a:ext>
                </a:extLst>
              </p:cNvPr>
              <p:cNvSpPr>
                <a:spLocks noChangeAspect="1" noChangeArrowheads="1"/>
              </p:cNvSpPr>
              <p:nvPr userDrawn="1"/>
            </p:nvSpPr>
            <p:spPr bwMode="auto">
              <a:xfrm>
                <a:off x="10872045" y="4837962"/>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44" name="Freeform 43">
              <a:extLst>
                <a:ext uri="{FF2B5EF4-FFF2-40B4-BE49-F238E27FC236}">
                  <a16:creationId xmlns:a16="http://schemas.microsoft.com/office/drawing/2014/main" id="{F8D70EE3-3D2C-D44F-BD8C-34D453EAADA3}"/>
                </a:ext>
              </a:extLst>
            </p:cNvPr>
            <p:cNvSpPr>
              <a:spLocks noChangeAspect="1" noChangeArrowheads="1"/>
            </p:cNvSpPr>
            <p:nvPr userDrawn="1"/>
          </p:nvSpPr>
          <p:spPr bwMode="auto">
            <a:xfrm>
              <a:off x="2101850" y="580626"/>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p:spPr>
          <p:txBody>
            <a:bodyPr wrap="none" anchor="ctr"/>
            <a:lstStyle/>
            <a:p>
              <a:endParaRPr lang="en-US" dirty="0"/>
            </a:p>
          </p:txBody>
        </p:sp>
      </p:grpSp>
      <p:sp>
        <p:nvSpPr>
          <p:cNvPr id="3" name="Rectangle 2">
            <a:extLst>
              <a:ext uri="{FF2B5EF4-FFF2-40B4-BE49-F238E27FC236}">
                <a16:creationId xmlns:a16="http://schemas.microsoft.com/office/drawing/2014/main" id="{3AC98E93-1539-CA4F-8117-CFA295FD5523}"/>
              </a:ext>
            </a:extLst>
          </p:cNvPr>
          <p:cNvSpPr/>
          <p:nvPr userDrawn="1"/>
        </p:nvSpPr>
        <p:spPr>
          <a:xfrm>
            <a:off x="0" y="6218238"/>
            <a:ext cx="12192000" cy="639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pic>
        <p:nvPicPr>
          <p:cNvPr id="7" name="Picture 6">
            <a:extLst>
              <a:ext uri="{FF2B5EF4-FFF2-40B4-BE49-F238E27FC236}">
                <a16:creationId xmlns:a16="http://schemas.microsoft.com/office/drawing/2014/main" id="{BA9ED73B-4BD9-8145-9881-25E1C0A6D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
        <p:nvSpPr>
          <p:cNvPr id="15" name="Picture Placeholder 3">
            <a:extLst>
              <a:ext uri="{FF2B5EF4-FFF2-40B4-BE49-F238E27FC236}">
                <a16:creationId xmlns:a16="http://schemas.microsoft.com/office/drawing/2014/main" id="{289D5D35-14BC-8B40-950A-DA0F91EB1986}"/>
              </a:ext>
            </a:extLst>
          </p:cNvPr>
          <p:cNvSpPr>
            <a:spLocks noGrp="1"/>
          </p:cNvSpPr>
          <p:nvPr>
            <p:ph type="pic" sz="quarter" idx="14"/>
          </p:nvPr>
        </p:nvSpPr>
        <p:spPr>
          <a:xfrm>
            <a:off x="6093067" y="0"/>
            <a:ext cx="6096150" cy="3044377"/>
          </a:xfrm>
        </p:spPr>
        <p:txBody>
          <a:bodyPr/>
          <a:lstStyle>
            <a:lvl1pPr marL="0" indent="0" algn="ctr">
              <a:buNone/>
              <a:defRPr>
                <a:solidFill>
                  <a:srgbClr val="FF00FF"/>
                </a:solidFill>
              </a:defRPr>
            </a:lvl1pPr>
          </a:lstStyle>
          <a:p>
            <a:r>
              <a:rPr lang="en-US" dirty="0"/>
              <a:t>Click icon to add picture</a:t>
            </a:r>
          </a:p>
        </p:txBody>
      </p:sp>
      <p:sp>
        <p:nvSpPr>
          <p:cNvPr id="16" name="Title 12">
            <a:extLst>
              <a:ext uri="{FF2B5EF4-FFF2-40B4-BE49-F238E27FC236}">
                <a16:creationId xmlns:a16="http://schemas.microsoft.com/office/drawing/2014/main" id="{15CF90BF-7B58-2F42-A91A-B4FBB4217E0C}"/>
              </a:ext>
            </a:extLst>
          </p:cNvPr>
          <p:cNvSpPr>
            <a:spLocks noGrp="1"/>
          </p:cNvSpPr>
          <p:nvPr>
            <p:ph type="title"/>
          </p:nvPr>
        </p:nvSpPr>
        <p:spPr>
          <a:xfrm>
            <a:off x="760214" y="1900002"/>
            <a:ext cx="6099048" cy="1144375"/>
          </a:xfrm>
          <a:solidFill>
            <a:schemeClr val="bg1"/>
          </a:solidFill>
        </p:spPr>
        <p:txBody>
          <a:bodyPr wrap="square" anchor="ctr" anchorCtr="0">
            <a:noAutofit/>
          </a:bodyPr>
          <a:lstStyle/>
          <a:p>
            <a:r>
              <a:rPr lang="en-US"/>
              <a:t>Click to edit Master title style</a:t>
            </a:r>
          </a:p>
        </p:txBody>
      </p:sp>
      <p:sp>
        <p:nvSpPr>
          <p:cNvPr id="18" name="Text Placeholder 2">
            <a:extLst>
              <a:ext uri="{FF2B5EF4-FFF2-40B4-BE49-F238E27FC236}">
                <a16:creationId xmlns:a16="http://schemas.microsoft.com/office/drawing/2014/main" id="{D469BCF2-A646-7448-AD75-94AC6E160AB0}"/>
              </a:ext>
            </a:extLst>
          </p:cNvPr>
          <p:cNvSpPr>
            <a:spLocks noGrp="1"/>
          </p:cNvSpPr>
          <p:nvPr>
            <p:ph type="body" sz="quarter" idx="16"/>
          </p:nvPr>
        </p:nvSpPr>
        <p:spPr>
          <a:xfrm>
            <a:off x="760214" y="3044377"/>
            <a:ext cx="6096000" cy="2292797"/>
          </a:xfrm>
          <a:solidFill>
            <a:schemeClr val="bg1"/>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88382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 img_sml-R +box">
    <p:bg>
      <p:bgPr>
        <a:solidFill>
          <a:schemeClr val="tx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EAB8808-6848-B049-8CAC-C7951A460026}"/>
              </a:ext>
            </a:extLst>
          </p:cNvPr>
          <p:cNvGrpSpPr/>
          <p:nvPr userDrawn="1"/>
        </p:nvGrpSpPr>
        <p:grpSpPr>
          <a:xfrm>
            <a:off x="0" y="0"/>
            <a:ext cx="12192000" cy="6218238"/>
            <a:chOff x="0" y="0"/>
            <a:chExt cx="12192000" cy="6218238"/>
          </a:xfrm>
        </p:grpSpPr>
        <p:pic>
          <p:nvPicPr>
            <p:cNvPr id="29" name="Picture 28">
              <a:extLst>
                <a:ext uri="{FF2B5EF4-FFF2-40B4-BE49-F238E27FC236}">
                  <a16:creationId xmlns:a16="http://schemas.microsoft.com/office/drawing/2014/main" id="{5538EBCA-CA24-3341-8AFA-DA14F88AD3DE}"/>
                </a:ext>
              </a:extLst>
            </p:cNvPr>
            <p:cNvPicPr>
              <a:picLocks noChangeAspect="1"/>
            </p:cNvPicPr>
            <p:nvPr userDrawn="1"/>
          </p:nvPicPr>
          <p:blipFill rotWithShape="1">
            <a:blip r:embed="rId2" cstate="screen">
              <a:alphaModFix amt="30000"/>
              <a:biLevel thresh="5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32" name="Group 31">
              <a:extLst>
                <a:ext uri="{FF2B5EF4-FFF2-40B4-BE49-F238E27FC236}">
                  <a16:creationId xmlns:a16="http://schemas.microsoft.com/office/drawing/2014/main" id="{451149E3-AA4F-EE4E-A04C-4FB2C881D1A1}"/>
                </a:ext>
              </a:extLst>
            </p:cNvPr>
            <p:cNvGrpSpPr/>
            <p:nvPr userDrawn="1"/>
          </p:nvGrpSpPr>
          <p:grpSpPr>
            <a:xfrm rot="10800000">
              <a:off x="8958262" y="3624734"/>
              <a:ext cx="1131690" cy="1508763"/>
              <a:chOff x="10106115" y="3694959"/>
              <a:chExt cx="1131690" cy="1508763"/>
            </a:xfrm>
          </p:grpSpPr>
          <p:sp>
            <p:nvSpPr>
              <p:cNvPr id="34" name="Freeform 33">
                <a:extLst>
                  <a:ext uri="{FF2B5EF4-FFF2-40B4-BE49-F238E27FC236}">
                    <a16:creationId xmlns:a16="http://schemas.microsoft.com/office/drawing/2014/main" id="{190F12F4-B0C2-624A-978E-7E49F5CC43C1}"/>
                  </a:ext>
                </a:extLst>
              </p:cNvPr>
              <p:cNvSpPr>
                <a:spLocks noChangeAspect="1" noChangeArrowheads="1"/>
              </p:cNvSpPr>
              <p:nvPr userDrawn="1"/>
            </p:nvSpPr>
            <p:spPr bwMode="auto">
              <a:xfrm>
                <a:off x="10106115" y="3694959"/>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7" name="Freeform 36">
                <a:extLst>
                  <a:ext uri="{FF2B5EF4-FFF2-40B4-BE49-F238E27FC236}">
                    <a16:creationId xmlns:a16="http://schemas.microsoft.com/office/drawing/2014/main" id="{13F5CC86-A1A4-954C-900C-6BB391DCB713}"/>
                  </a:ext>
                </a:extLst>
              </p:cNvPr>
              <p:cNvSpPr>
                <a:spLocks noChangeAspect="1" noChangeArrowheads="1"/>
              </p:cNvSpPr>
              <p:nvPr userDrawn="1"/>
            </p:nvSpPr>
            <p:spPr bwMode="auto">
              <a:xfrm>
                <a:off x="10872045" y="4837962"/>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44" name="Freeform 43">
              <a:extLst>
                <a:ext uri="{FF2B5EF4-FFF2-40B4-BE49-F238E27FC236}">
                  <a16:creationId xmlns:a16="http://schemas.microsoft.com/office/drawing/2014/main" id="{F8D70EE3-3D2C-D44F-BD8C-34D453EAADA3}"/>
                </a:ext>
              </a:extLst>
            </p:cNvPr>
            <p:cNvSpPr>
              <a:spLocks noChangeAspect="1" noChangeArrowheads="1"/>
            </p:cNvSpPr>
            <p:nvPr userDrawn="1"/>
          </p:nvSpPr>
          <p:spPr bwMode="auto">
            <a:xfrm>
              <a:off x="2101850" y="580626"/>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p:spPr>
          <p:txBody>
            <a:bodyPr wrap="none" anchor="ctr"/>
            <a:lstStyle/>
            <a:p>
              <a:endParaRPr lang="en-US" dirty="0"/>
            </a:p>
          </p:txBody>
        </p:sp>
      </p:grpSp>
      <p:sp>
        <p:nvSpPr>
          <p:cNvPr id="15" name="Rectangle 14">
            <a:extLst>
              <a:ext uri="{FF2B5EF4-FFF2-40B4-BE49-F238E27FC236}">
                <a16:creationId xmlns:a16="http://schemas.microsoft.com/office/drawing/2014/main" id="{02C24768-66CA-A34D-A331-78DCC9608629}"/>
              </a:ext>
            </a:extLst>
          </p:cNvPr>
          <p:cNvSpPr/>
          <p:nvPr userDrawn="1"/>
        </p:nvSpPr>
        <p:spPr>
          <a:xfrm>
            <a:off x="0" y="6218238"/>
            <a:ext cx="1219200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pic>
        <p:nvPicPr>
          <p:cNvPr id="7" name="Picture 6">
            <a:extLst>
              <a:ext uri="{FF2B5EF4-FFF2-40B4-BE49-F238E27FC236}">
                <a16:creationId xmlns:a16="http://schemas.microsoft.com/office/drawing/2014/main" id="{BA9ED73B-4BD9-8145-9881-25E1C0A6D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
        <p:nvSpPr>
          <p:cNvPr id="16" name="Picture Placeholder 3">
            <a:extLst>
              <a:ext uri="{FF2B5EF4-FFF2-40B4-BE49-F238E27FC236}">
                <a16:creationId xmlns:a16="http://schemas.microsoft.com/office/drawing/2014/main" id="{C47E48BE-E505-504D-8EFA-521EDDFCE21B}"/>
              </a:ext>
            </a:extLst>
          </p:cNvPr>
          <p:cNvSpPr>
            <a:spLocks noGrp="1"/>
          </p:cNvSpPr>
          <p:nvPr>
            <p:ph type="pic" sz="quarter" idx="14"/>
          </p:nvPr>
        </p:nvSpPr>
        <p:spPr>
          <a:xfrm>
            <a:off x="6093067" y="0"/>
            <a:ext cx="6096150" cy="3044377"/>
          </a:xfrm>
        </p:spPr>
        <p:txBody>
          <a:bodyPr/>
          <a:lstStyle>
            <a:lvl1pPr marL="0" indent="0" algn="ctr">
              <a:buNone/>
              <a:defRPr>
                <a:solidFill>
                  <a:srgbClr val="FF00FF"/>
                </a:solidFill>
              </a:defRPr>
            </a:lvl1pPr>
          </a:lstStyle>
          <a:p>
            <a:r>
              <a:rPr lang="en-US" dirty="0"/>
              <a:t>Click icon to add picture</a:t>
            </a:r>
          </a:p>
        </p:txBody>
      </p:sp>
      <p:sp>
        <p:nvSpPr>
          <p:cNvPr id="18" name="Title 12">
            <a:extLst>
              <a:ext uri="{FF2B5EF4-FFF2-40B4-BE49-F238E27FC236}">
                <a16:creationId xmlns:a16="http://schemas.microsoft.com/office/drawing/2014/main" id="{864A711F-DEE9-FD41-A418-FE20A9516898}"/>
              </a:ext>
            </a:extLst>
          </p:cNvPr>
          <p:cNvSpPr>
            <a:spLocks noGrp="1"/>
          </p:cNvSpPr>
          <p:nvPr>
            <p:ph type="title"/>
          </p:nvPr>
        </p:nvSpPr>
        <p:spPr>
          <a:xfrm>
            <a:off x="760214" y="1900002"/>
            <a:ext cx="6099048" cy="1144375"/>
          </a:xfrm>
          <a:solidFill>
            <a:schemeClr val="bg1"/>
          </a:solidFill>
        </p:spPr>
        <p:txBody>
          <a:bodyPr wrap="square" anchor="ctr" anchorCtr="0">
            <a:noAutofit/>
          </a:bodyPr>
          <a:lstStyle/>
          <a:p>
            <a:r>
              <a:rPr lang="en-US"/>
              <a:t>Click to edit Master title style</a:t>
            </a:r>
          </a:p>
        </p:txBody>
      </p:sp>
      <p:sp>
        <p:nvSpPr>
          <p:cNvPr id="19" name="Text Placeholder 2">
            <a:extLst>
              <a:ext uri="{FF2B5EF4-FFF2-40B4-BE49-F238E27FC236}">
                <a16:creationId xmlns:a16="http://schemas.microsoft.com/office/drawing/2014/main" id="{7E8F7E57-5033-3E48-AAC7-9DCBA86C8617}"/>
              </a:ext>
            </a:extLst>
          </p:cNvPr>
          <p:cNvSpPr>
            <a:spLocks noGrp="1"/>
          </p:cNvSpPr>
          <p:nvPr>
            <p:ph type="body" sz="quarter" idx="16"/>
          </p:nvPr>
        </p:nvSpPr>
        <p:spPr>
          <a:xfrm>
            <a:off x="760214" y="3044377"/>
            <a:ext cx="6096000" cy="2292797"/>
          </a:xfrm>
          <a:solidFill>
            <a:schemeClr val="bg1"/>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9936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 img_sml-R +box">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EAB8808-6848-B049-8CAC-C7951A460026}"/>
              </a:ext>
            </a:extLst>
          </p:cNvPr>
          <p:cNvGrpSpPr/>
          <p:nvPr userDrawn="1"/>
        </p:nvGrpSpPr>
        <p:grpSpPr>
          <a:xfrm>
            <a:off x="0" y="0"/>
            <a:ext cx="12192000" cy="6218238"/>
            <a:chOff x="0" y="0"/>
            <a:chExt cx="12192000" cy="6218238"/>
          </a:xfrm>
        </p:grpSpPr>
        <p:pic>
          <p:nvPicPr>
            <p:cNvPr id="29" name="Picture 28">
              <a:extLst>
                <a:ext uri="{FF2B5EF4-FFF2-40B4-BE49-F238E27FC236}">
                  <a16:creationId xmlns:a16="http://schemas.microsoft.com/office/drawing/2014/main" id="{5538EBCA-CA24-3341-8AFA-DA14F88AD3DE}"/>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32" name="Group 31">
              <a:extLst>
                <a:ext uri="{FF2B5EF4-FFF2-40B4-BE49-F238E27FC236}">
                  <a16:creationId xmlns:a16="http://schemas.microsoft.com/office/drawing/2014/main" id="{451149E3-AA4F-EE4E-A04C-4FB2C881D1A1}"/>
                </a:ext>
              </a:extLst>
            </p:cNvPr>
            <p:cNvGrpSpPr/>
            <p:nvPr userDrawn="1"/>
          </p:nvGrpSpPr>
          <p:grpSpPr>
            <a:xfrm rot="10800000">
              <a:off x="8958262" y="3624734"/>
              <a:ext cx="1131690" cy="1508763"/>
              <a:chOff x="10106115" y="3694959"/>
              <a:chExt cx="1131690" cy="1508763"/>
            </a:xfrm>
          </p:grpSpPr>
          <p:sp>
            <p:nvSpPr>
              <p:cNvPr id="34" name="Freeform 33">
                <a:extLst>
                  <a:ext uri="{FF2B5EF4-FFF2-40B4-BE49-F238E27FC236}">
                    <a16:creationId xmlns:a16="http://schemas.microsoft.com/office/drawing/2014/main" id="{190F12F4-B0C2-624A-978E-7E49F5CC43C1}"/>
                  </a:ext>
                </a:extLst>
              </p:cNvPr>
              <p:cNvSpPr>
                <a:spLocks noChangeAspect="1" noChangeArrowheads="1"/>
              </p:cNvSpPr>
              <p:nvPr userDrawn="1"/>
            </p:nvSpPr>
            <p:spPr bwMode="auto">
              <a:xfrm>
                <a:off x="10106115" y="3694959"/>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7" name="Freeform 36">
                <a:extLst>
                  <a:ext uri="{FF2B5EF4-FFF2-40B4-BE49-F238E27FC236}">
                    <a16:creationId xmlns:a16="http://schemas.microsoft.com/office/drawing/2014/main" id="{13F5CC86-A1A4-954C-900C-6BB391DCB713}"/>
                  </a:ext>
                </a:extLst>
              </p:cNvPr>
              <p:cNvSpPr>
                <a:spLocks noChangeAspect="1" noChangeArrowheads="1"/>
              </p:cNvSpPr>
              <p:nvPr userDrawn="1"/>
            </p:nvSpPr>
            <p:spPr bwMode="auto">
              <a:xfrm>
                <a:off x="10872045" y="4837962"/>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44" name="Freeform 43">
              <a:extLst>
                <a:ext uri="{FF2B5EF4-FFF2-40B4-BE49-F238E27FC236}">
                  <a16:creationId xmlns:a16="http://schemas.microsoft.com/office/drawing/2014/main" id="{F8D70EE3-3D2C-D44F-BD8C-34D453EAADA3}"/>
                </a:ext>
              </a:extLst>
            </p:cNvPr>
            <p:cNvSpPr>
              <a:spLocks noChangeAspect="1" noChangeArrowheads="1"/>
            </p:cNvSpPr>
            <p:nvPr userDrawn="1"/>
          </p:nvSpPr>
          <p:spPr bwMode="auto">
            <a:xfrm>
              <a:off x="2101850" y="580626"/>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p:spPr>
          <p:txBody>
            <a:bodyPr wrap="none" anchor="ctr"/>
            <a:lstStyle/>
            <a:p>
              <a:endParaRPr lang="en-US" dirty="0"/>
            </a:p>
          </p:txBody>
        </p:sp>
      </p:grpSp>
      <p:sp>
        <p:nvSpPr>
          <p:cNvPr id="14" name="Rectangle 13">
            <a:extLst>
              <a:ext uri="{FF2B5EF4-FFF2-40B4-BE49-F238E27FC236}">
                <a16:creationId xmlns:a16="http://schemas.microsoft.com/office/drawing/2014/main" id="{C4859C2E-1F6C-CE43-A8AC-BF96F1630C9E}"/>
              </a:ext>
            </a:extLst>
          </p:cNvPr>
          <p:cNvSpPr/>
          <p:nvPr userDrawn="1"/>
        </p:nvSpPr>
        <p:spPr>
          <a:xfrm>
            <a:off x="0" y="6218238"/>
            <a:ext cx="1219200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pic>
        <p:nvPicPr>
          <p:cNvPr id="7" name="Picture 6">
            <a:extLst>
              <a:ext uri="{FF2B5EF4-FFF2-40B4-BE49-F238E27FC236}">
                <a16:creationId xmlns:a16="http://schemas.microsoft.com/office/drawing/2014/main" id="{BA9ED73B-4BD9-8145-9881-25E1C0A6D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
        <p:nvSpPr>
          <p:cNvPr id="15" name="Picture Placeholder 3">
            <a:extLst>
              <a:ext uri="{FF2B5EF4-FFF2-40B4-BE49-F238E27FC236}">
                <a16:creationId xmlns:a16="http://schemas.microsoft.com/office/drawing/2014/main" id="{ACF07EB9-FFE0-C045-A780-E2BE30323D89}"/>
              </a:ext>
            </a:extLst>
          </p:cNvPr>
          <p:cNvSpPr>
            <a:spLocks noGrp="1"/>
          </p:cNvSpPr>
          <p:nvPr>
            <p:ph type="pic" sz="quarter" idx="14"/>
          </p:nvPr>
        </p:nvSpPr>
        <p:spPr>
          <a:xfrm>
            <a:off x="6093067" y="0"/>
            <a:ext cx="6096150" cy="3044377"/>
          </a:xfrm>
        </p:spPr>
        <p:txBody>
          <a:bodyPr/>
          <a:lstStyle>
            <a:lvl1pPr marL="0" indent="0" algn="ctr">
              <a:buNone/>
              <a:defRPr>
                <a:solidFill>
                  <a:srgbClr val="FF00FF"/>
                </a:solidFill>
              </a:defRPr>
            </a:lvl1pPr>
          </a:lstStyle>
          <a:p>
            <a:r>
              <a:rPr lang="en-US" dirty="0"/>
              <a:t>Click icon to add picture</a:t>
            </a:r>
          </a:p>
        </p:txBody>
      </p:sp>
      <p:sp>
        <p:nvSpPr>
          <p:cNvPr id="16" name="Title 12">
            <a:extLst>
              <a:ext uri="{FF2B5EF4-FFF2-40B4-BE49-F238E27FC236}">
                <a16:creationId xmlns:a16="http://schemas.microsoft.com/office/drawing/2014/main" id="{484864FE-46A9-4F4D-893D-AD8E21EBAD81}"/>
              </a:ext>
            </a:extLst>
          </p:cNvPr>
          <p:cNvSpPr>
            <a:spLocks noGrp="1"/>
          </p:cNvSpPr>
          <p:nvPr>
            <p:ph type="title"/>
          </p:nvPr>
        </p:nvSpPr>
        <p:spPr>
          <a:xfrm>
            <a:off x="760214" y="1900002"/>
            <a:ext cx="6099048" cy="1144375"/>
          </a:xfrm>
          <a:solidFill>
            <a:schemeClr val="bg1"/>
          </a:solidFill>
        </p:spPr>
        <p:txBody>
          <a:bodyPr wrap="square" anchor="ctr" anchorCtr="0">
            <a:noAutofit/>
          </a:bodyPr>
          <a:lstStyle/>
          <a:p>
            <a:r>
              <a:rPr lang="en-US"/>
              <a:t>Click to edit Master title style</a:t>
            </a:r>
          </a:p>
        </p:txBody>
      </p:sp>
      <p:sp>
        <p:nvSpPr>
          <p:cNvPr id="18" name="Text Placeholder 2">
            <a:extLst>
              <a:ext uri="{FF2B5EF4-FFF2-40B4-BE49-F238E27FC236}">
                <a16:creationId xmlns:a16="http://schemas.microsoft.com/office/drawing/2014/main" id="{B081AC9E-9BB2-A34E-8F0B-86BC53A74664}"/>
              </a:ext>
            </a:extLst>
          </p:cNvPr>
          <p:cNvSpPr>
            <a:spLocks noGrp="1"/>
          </p:cNvSpPr>
          <p:nvPr>
            <p:ph type="body" sz="quarter" idx="16"/>
          </p:nvPr>
        </p:nvSpPr>
        <p:spPr>
          <a:xfrm>
            <a:off x="760214" y="3044377"/>
            <a:ext cx="6096000" cy="2292797"/>
          </a:xfrm>
          <a:solidFill>
            <a:schemeClr val="bg1"/>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6615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 img_sml-R +box">
    <p:bg>
      <p:bgPr>
        <a:solidFill>
          <a:schemeClr val="accent4"/>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EAB8808-6848-B049-8CAC-C7951A460026}"/>
              </a:ext>
            </a:extLst>
          </p:cNvPr>
          <p:cNvGrpSpPr/>
          <p:nvPr userDrawn="1"/>
        </p:nvGrpSpPr>
        <p:grpSpPr>
          <a:xfrm>
            <a:off x="0" y="0"/>
            <a:ext cx="12192000" cy="6218238"/>
            <a:chOff x="0" y="0"/>
            <a:chExt cx="12192000" cy="6218238"/>
          </a:xfrm>
        </p:grpSpPr>
        <p:pic>
          <p:nvPicPr>
            <p:cNvPr id="29" name="Picture 28">
              <a:extLst>
                <a:ext uri="{FF2B5EF4-FFF2-40B4-BE49-F238E27FC236}">
                  <a16:creationId xmlns:a16="http://schemas.microsoft.com/office/drawing/2014/main" id="{5538EBCA-CA24-3341-8AFA-DA14F88AD3DE}"/>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32" name="Group 31">
              <a:extLst>
                <a:ext uri="{FF2B5EF4-FFF2-40B4-BE49-F238E27FC236}">
                  <a16:creationId xmlns:a16="http://schemas.microsoft.com/office/drawing/2014/main" id="{451149E3-AA4F-EE4E-A04C-4FB2C881D1A1}"/>
                </a:ext>
              </a:extLst>
            </p:cNvPr>
            <p:cNvGrpSpPr/>
            <p:nvPr userDrawn="1"/>
          </p:nvGrpSpPr>
          <p:grpSpPr>
            <a:xfrm rot="10800000">
              <a:off x="8958262" y="3624734"/>
              <a:ext cx="1131690" cy="1508763"/>
              <a:chOff x="10106115" y="3694959"/>
              <a:chExt cx="1131690" cy="1508763"/>
            </a:xfrm>
          </p:grpSpPr>
          <p:sp>
            <p:nvSpPr>
              <p:cNvPr id="34" name="Freeform 33">
                <a:extLst>
                  <a:ext uri="{FF2B5EF4-FFF2-40B4-BE49-F238E27FC236}">
                    <a16:creationId xmlns:a16="http://schemas.microsoft.com/office/drawing/2014/main" id="{190F12F4-B0C2-624A-978E-7E49F5CC43C1}"/>
                  </a:ext>
                </a:extLst>
              </p:cNvPr>
              <p:cNvSpPr>
                <a:spLocks noChangeAspect="1" noChangeArrowheads="1"/>
              </p:cNvSpPr>
              <p:nvPr userDrawn="1"/>
            </p:nvSpPr>
            <p:spPr bwMode="auto">
              <a:xfrm>
                <a:off x="10106115" y="3694959"/>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7" name="Freeform 36">
                <a:extLst>
                  <a:ext uri="{FF2B5EF4-FFF2-40B4-BE49-F238E27FC236}">
                    <a16:creationId xmlns:a16="http://schemas.microsoft.com/office/drawing/2014/main" id="{13F5CC86-A1A4-954C-900C-6BB391DCB713}"/>
                  </a:ext>
                </a:extLst>
              </p:cNvPr>
              <p:cNvSpPr>
                <a:spLocks noChangeAspect="1" noChangeArrowheads="1"/>
              </p:cNvSpPr>
              <p:nvPr userDrawn="1"/>
            </p:nvSpPr>
            <p:spPr bwMode="auto">
              <a:xfrm>
                <a:off x="10872045" y="4837962"/>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44" name="Freeform 43">
              <a:extLst>
                <a:ext uri="{FF2B5EF4-FFF2-40B4-BE49-F238E27FC236}">
                  <a16:creationId xmlns:a16="http://schemas.microsoft.com/office/drawing/2014/main" id="{F8D70EE3-3D2C-D44F-BD8C-34D453EAADA3}"/>
                </a:ext>
              </a:extLst>
            </p:cNvPr>
            <p:cNvSpPr>
              <a:spLocks noChangeAspect="1" noChangeArrowheads="1"/>
            </p:cNvSpPr>
            <p:nvPr userDrawn="1"/>
          </p:nvSpPr>
          <p:spPr bwMode="auto">
            <a:xfrm>
              <a:off x="2101850" y="580626"/>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p:spPr>
          <p:txBody>
            <a:bodyPr wrap="none" anchor="ctr"/>
            <a:lstStyle/>
            <a:p>
              <a:endParaRPr lang="en-US" dirty="0"/>
            </a:p>
          </p:txBody>
        </p:sp>
      </p:grpSp>
      <p:sp>
        <p:nvSpPr>
          <p:cNvPr id="14" name="Rectangle 13">
            <a:extLst>
              <a:ext uri="{FF2B5EF4-FFF2-40B4-BE49-F238E27FC236}">
                <a16:creationId xmlns:a16="http://schemas.microsoft.com/office/drawing/2014/main" id="{08394529-8633-C349-A532-AC6AACB27F0C}"/>
              </a:ext>
            </a:extLst>
          </p:cNvPr>
          <p:cNvSpPr/>
          <p:nvPr userDrawn="1"/>
        </p:nvSpPr>
        <p:spPr>
          <a:xfrm>
            <a:off x="0" y="6218238"/>
            <a:ext cx="1219200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pic>
        <p:nvPicPr>
          <p:cNvPr id="7" name="Picture 6">
            <a:extLst>
              <a:ext uri="{FF2B5EF4-FFF2-40B4-BE49-F238E27FC236}">
                <a16:creationId xmlns:a16="http://schemas.microsoft.com/office/drawing/2014/main" id="{BA9ED73B-4BD9-8145-9881-25E1C0A6D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
        <p:nvSpPr>
          <p:cNvPr id="15" name="Picture Placeholder 3">
            <a:extLst>
              <a:ext uri="{FF2B5EF4-FFF2-40B4-BE49-F238E27FC236}">
                <a16:creationId xmlns:a16="http://schemas.microsoft.com/office/drawing/2014/main" id="{AC67004C-A1FA-034E-BBAF-3555DB5197D7}"/>
              </a:ext>
            </a:extLst>
          </p:cNvPr>
          <p:cNvSpPr>
            <a:spLocks noGrp="1"/>
          </p:cNvSpPr>
          <p:nvPr>
            <p:ph type="pic" sz="quarter" idx="14"/>
          </p:nvPr>
        </p:nvSpPr>
        <p:spPr>
          <a:xfrm>
            <a:off x="6093067" y="0"/>
            <a:ext cx="6096150" cy="3044377"/>
          </a:xfrm>
        </p:spPr>
        <p:txBody>
          <a:bodyPr/>
          <a:lstStyle>
            <a:lvl1pPr marL="0" indent="0" algn="ctr">
              <a:buNone/>
              <a:defRPr>
                <a:solidFill>
                  <a:srgbClr val="FF00FF"/>
                </a:solidFill>
              </a:defRPr>
            </a:lvl1pPr>
          </a:lstStyle>
          <a:p>
            <a:r>
              <a:rPr lang="en-US" dirty="0"/>
              <a:t>Click icon to add picture</a:t>
            </a:r>
          </a:p>
        </p:txBody>
      </p:sp>
      <p:sp>
        <p:nvSpPr>
          <p:cNvPr id="16" name="Title 12">
            <a:extLst>
              <a:ext uri="{FF2B5EF4-FFF2-40B4-BE49-F238E27FC236}">
                <a16:creationId xmlns:a16="http://schemas.microsoft.com/office/drawing/2014/main" id="{851D64BC-4287-554A-A51A-E3D3CBB7B387}"/>
              </a:ext>
            </a:extLst>
          </p:cNvPr>
          <p:cNvSpPr>
            <a:spLocks noGrp="1"/>
          </p:cNvSpPr>
          <p:nvPr>
            <p:ph type="title"/>
          </p:nvPr>
        </p:nvSpPr>
        <p:spPr>
          <a:xfrm>
            <a:off x="760214" y="1900002"/>
            <a:ext cx="6099048" cy="1144375"/>
          </a:xfrm>
          <a:solidFill>
            <a:schemeClr val="bg1"/>
          </a:solidFill>
        </p:spPr>
        <p:txBody>
          <a:bodyPr wrap="square" anchor="ctr" anchorCtr="0">
            <a:noAutofit/>
          </a:bodyPr>
          <a:lstStyle/>
          <a:p>
            <a:r>
              <a:rPr lang="en-US"/>
              <a:t>Click to edit Master title style</a:t>
            </a:r>
          </a:p>
        </p:txBody>
      </p:sp>
      <p:sp>
        <p:nvSpPr>
          <p:cNvPr id="18" name="Text Placeholder 2">
            <a:extLst>
              <a:ext uri="{FF2B5EF4-FFF2-40B4-BE49-F238E27FC236}">
                <a16:creationId xmlns:a16="http://schemas.microsoft.com/office/drawing/2014/main" id="{A07687B8-A5C6-F34B-889C-DAC7F7940375}"/>
              </a:ext>
            </a:extLst>
          </p:cNvPr>
          <p:cNvSpPr>
            <a:spLocks noGrp="1"/>
          </p:cNvSpPr>
          <p:nvPr>
            <p:ph type="body" sz="quarter" idx="16"/>
          </p:nvPr>
        </p:nvSpPr>
        <p:spPr>
          <a:xfrm>
            <a:off x="760214" y="3044377"/>
            <a:ext cx="6096000" cy="2292797"/>
          </a:xfrm>
          <a:solidFill>
            <a:schemeClr val="bg1"/>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737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 Title">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1E1FFC5-398F-974E-A109-4028DA59279B}"/>
              </a:ext>
            </a:extLst>
          </p:cNvPr>
          <p:cNvSpPr>
            <a:spLocks noGrp="1"/>
          </p:cNvSpPr>
          <p:nvPr>
            <p:ph type="title"/>
          </p:nvPr>
        </p:nvSpPr>
        <p:spPr/>
        <p:txBody>
          <a:bodyPr/>
          <a:lstStyle/>
          <a:p>
            <a:r>
              <a:rPr lang="en-US"/>
              <a:t>Click to edit Master title style</a:t>
            </a:r>
          </a:p>
        </p:txBody>
      </p:sp>
      <p:sp>
        <p:nvSpPr>
          <p:cNvPr id="14" name="Subtitle 2">
            <a:extLst>
              <a:ext uri="{FF2B5EF4-FFF2-40B4-BE49-F238E27FC236}">
                <a16:creationId xmlns:a16="http://schemas.microsoft.com/office/drawing/2014/main" id="{5BBDE7CF-0F1A-C341-99F5-8345C5ABCCB6}"/>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Slide Number Placeholder 4">
            <a:extLst>
              <a:ext uri="{FF2B5EF4-FFF2-40B4-BE49-F238E27FC236}">
                <a16:creationId xmlns:a16="http://schemas.microsoft.com/office/drawing/2014/main" id="{ED833B78-7572-FE42-B398-53D6E1007E50}"/>
              </a:ext>
            </a:extLst>
          </p:cNvPr>
          <p:cNvSpPr>
            <a:spLocks noGrp="1"/>
          </p:cNvSpPr>
          <p:nvPr>
            <p:ph type="sldNum" sz="quarter" idx="12"/>
          </p:nvPr>
        </p:nvSpPr>
        <p:spPr>
          <a:xfrm>
            <a:off x="0" y="6492875"/>
            <a:ext cx="365760" cy="365125"/>
          </a:xfrm>
        </p:spPr>
        <p:txBody>
          <a:bodyPr/>
          <a:lstStyle/>
          <a:p>
            <a:fld id="{4C7EE78D-B9A7-48B4-95B4-9093E49B7AC1}" type="slidenum">
              <a:rPr lang="en-US" smtClean="0"/>
              <a:pPr/>
              <a:t>‹#›</a:t>
            </a:fld>
            <a:endParaRPr lang="en-US" dirty="0"/>
          </a:p>
        </p:txBody>
      </p:sp>
      <p:sp>
        <p:nvSpPr>
          <p:cNvPr id="9" name="Footer Placeholder 1">
            <a:extLst>
              <a:ext uri="{FF2B5EF4-FFF2-40B4-BE49-F238E27FC236}">
                <a16:creationId xmlns:a16="http://schemas.microsoft.com/office/drawing/2014/main" id="{6E72009F-E2A8-BF46-85ED-4A7CE19BCB90}"/>
              </a:ext>
            </a:extLst>
          </p:cNvPr>
          <p:cNvSpPr>
            <a:spLocks noGrp="1"/>
          </p:cNvSpPr>
          <p:nvPr>
            <p:ph type="ftr" sz="quarter" idx="13"/>
          </p:nvPr>
        </p:nvSpPr>
        <p:spPr>
          <a:xfrm>
            <a:off x="365760" y="6492875"/>
            <a:ext cx="4114800" cy="365125"/>
          </a:xfrm>
        </p:spPr>
        <p:txBody>
          <a:bodyPr/>
          <a:lstStyle/>
          <a:p>
            <a:r>
              <a:rPr lang="en-US" dirty="0"/>
              <a:t>© 2023 Mineral, Inc. | Confidential</a:t>
            </a:r>
          </a:p>
        </p:txBody>
      </p:sp>
    </p:spTree>
    <p:extLst>
      <p:ext uri="{BB962C8B-B14F-4D97-AF65-F5344CB8AC3E}">
        <p14:creationId xmlns:p14="http://schemas.microsoft.com/office/powerpoint/2010/main" val="38615464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 img_sml-R +box">
    <p:bg>
      <p:bgPr>
        <a:solidFill>
          <a:schemeClr val="accent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EAB8808-6848-B049-8CAC-C7951A460026}"/>
              </a:ext>
            </a:extLst>
          </p:cNvPr>
          <p:cNvGrpSpPr/>
          <p:nvPr userDrawn="1"/>
        </p:nvGrpSpPr>
        <p:grpSpPr>
          <a:xfrm>
            <a:off x="0" y="0"/>
            <a:ext cx="12192000" cy="6218238"/>
            <a:chOff x="0" y="0"/>
            <a:chExt cx="12192000" cy="6218238"/>
          </a:xfrm>
        </p:grpSpPr>
        <p:pic>
          <p:nvPicPr>
            <p:cNvPr id="29" name="Picture 28">
              <a:extLst>
                <a:ext uri="{FF2B5EF4-FFF2-40B4-BE49-F238E27FC236}">
                  <a16:creationId xmlns:a16="http://schemas.microsoft.com/office/drawing/2014/main" id="{5538EBCA-CA24-3341-8AFA-DA14F88AD3DE}"/>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32" name="Group 31">
              <a:extLst>
                <a:ext uri="{FF2B5EF4-FFF2-40B4-BE49-F238E27FC236}">
                  <a16:creationId xmlns:a16="http://schemas.microsoft.com/office/drawing/2014/main" id="{451149E3-AA4F-EE4E-A04C-4FB2C881D1A1}"/>
                </a:ext>
              </a:extLst>
            </p:cNvPr>
            <p:cNvGrpSpPr/>
            <p:nvPr userDrawn="1"/>
          </p:nvGrpSpPr>
          <p:grpSpPr>
            <a:xfrm rot="10800000">
              <a:off x="8958262" y="3624734"/>
              <a:ext cx="1131690" cy="1508763"/>
              <a:chOff x="10106115" y="3694959"/>
              <a:chExt cx="1131690" cy="1508763"/>
            </a:xfrm>
          </p:grpSpPr>
          <p:sp>
            <p:nvSpPr>
              <p:cNvPr id="34" name="Freeform 33">
                <a:extLst>
                  <a:ext uri="{FF2B5EF4-FFF2-40B4-BE49-F238E27FC236}">
                    <a16:creationId xmlns:a16="http://schemas.microsoft.com/office/drawing/2014/main" id="{190F12F4-B0C2-624A-978E-7E49F5CC43C1}"/>
                  </a:ext>
                </a:extLst>
              </p:cNvPr>
              <p:cNvSpPr>
                <a:spLocks noChangeAspect="1" noChangeArrowheads="1"/>
              </p:cNvSpPr>
              <p:nvPr userDrawn="1"/>
            </p:nvSpPr>
            <p:spPr bwMode="auto">
              <a:xfrm>
                <a:off x="10106115" y="3694959"/>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7" name="Freeform 36">
                <a:extLst>
                  <a:ext uri="{FF2B5EF4-FFF2-40B4-BE49-F238E27FC236}">
                    <a16:creationId xmlns:a16="http://schemas.microsoft.com/office/drawing/2014/main" id="{13F5CC86-A1A4-954C-900C-6BB391DCB713}"/>
                  </a:ext>
                </a:extLst>
              </p:cNvPr>
              <p:cNvSpPr>
                <a:spLocks noChangeAspect="1" noChangeArrowheads="1"/>
              </p:cNvSpPr>
              <p:nvPr userDrawn="1"/>
            </p:nvSpPr>
            <p:spPr bwMode="auto">
              <a:xfrm>
                <a:off x="10872045" y="4837962"/>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44" name="Freeform 43">
              <a:extLst>
                <a:ext uri="{FF2B5EF4-FFF2-40B4-BE49-F238E27FC236}">
                  <a16:creationId xmlns:a16="http://schemas.microsoft.com/office/drawing/2014/main" id="{F8D70EE3-3D2C-D44F-BD8C-34D453EAADA3}"/>
                </a:ext>
              </a:extLst>
            </p:cNvPr>
            <p:cNvSpPr>
              <a:spLocks noChangeAspect="1" noChangeArrowheads="1"/>
            </p:cNvSpPr>
            <p:nvPr userDrawn="1"/>
          </p:nvSpPr>
          <p:spPr bwMode="auto">
            <a:xfrm>
              <a:off x="2101850" y="580626"/>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p:spPr>
          <p:txBody>
            <a:bodyPr wrap="none" anchor="ctr"/>
            <a:lstStyle/>
            <a:p>
              <a:endParaRPr lang="en-US" dirty="0"/>
            </a:p>
          </p:txBody>
        </p:sp>
      </p:grpSp>
      <p:sp>
        <p:nvSpPr>
          <p:cNvPr id="14" name="Rectangle 13">
            <a:extLst>
              <a:ext uri="{FF2B5EF4-FFF2-40B4-BE49-F238E27FC236}">
                <a16:creationId xmlns:a16="http://schemas.microsoft.com/office/drawing/2014/main" id="{899619BB-423D-B641-BF8B-64B70A8DB8E9}"/>
              </a:ext>
            </a:extLst>
          </p:cNvPr>
          <p:cNvSpPr/>
          <p:nvPr userDrawn="1"/>
        </p:nvSpPr>
        <p:spPr>
          <a:xfrm>
            <a:off x="0" y="6218238"/>
            <a:ext cx="1219200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pic>
        <p:nvPicPr>
          <p:cNvPr id="7" name="Picture 6">
            <a:extLst>
              <a:ext uri="{FF2B5EF4-FFF2-40B4-BE49-F238E27FC236}">
                <a16:creationId xmlns:a16="http://schemas.microsoft.com/office/drawing/2014/main" id="{BA9ED73B-4BD9-8145-9881-25E1C0A6D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
        <p:nvSpPr>
          <p:cNvPr id="15" name="Picture Placeholder 3">
            <a:extLst>
              <a:ext uri="{FF2B5EF4-FFF2-40B4-BE49-F238E27FC236}">
                <a16:creationId xmlns:a16="http://schemas.microsoft.com/office/drawing/2014/main" id="{61C89721-6151-2B4B-B57D-36486D61D39D}"/>
              </a:ext>
            </a:extLst>
          </p:cNvPr>
          <p:cNvSpPr>
            <a:spLocks noGrp="1"/>
          </p:cNvSpPr>
          <p:nvPr>
            <p:ph type="pic" sz="quarter" idx="14"/>
          </p:nvPr>
        </p:nvSpPr>
        <p:spPr>
          <a:xfrm>
            <a:off x="6093067" y="0"/>
            <a:ext cx="6096150" cy="3044377"/>
          </a:xfrm>
        </p:spPr>
        <p:txBody>
          <a:bodyPr/>
          <a:lstStyle>
            <a:lvl1pPr marL="0" indent="0" algn="ctr">
              <a:buNone/>
              <a:defRPr>
                <a:solidFill>
                  <a:srgbClr val="FF00FF"/>
                </a:solidFill>
              </a:defRPr>
            </a:lvl1pPr>
          </a:lstStyle>
          <a:p>
            <a:r>
              <a:rPr lang="en-US" dirty="0"/>
              <a:t>Click icon to add picture</a:t>
            </a:r>
          </a:p>
        </p:txBody>
      </p:sp>
      <p:sp>
        <p:nvSpPr>
          <p:cNvPr id="16" name="Title 12">
            <a:extLst>
              <a:ext uri="{FF2B5EF4-FFF2-40B4-BE49-F238E27FC236}">
                <a16:creationId xmlns:a16="http://schemas.microsoft.com/office/drawing/2014/main" id="{C7C62717-CA20-0040-947B-A9D94BB9CBE3}"/>
              </a:ext>
            </a:extLst>
          </p:cNvPr>
          <p:cNvSpPr>
            <a:spLocks noGrp="1"/>
          </p:cNvSpPr>
          <p:nvPr>
            <p:ph type="title"/>
          </p:nvPr>
        </p:nvSpPr>
        <p:spPr>
          <a:xfrm>
            <a:off x="760214" y="1900002"/>
            <a:ext cx="6099048" cy="1144375"/>
          </a:xfrm>
          <a:solidFill>
            <a:schemeClr val="bg1"/>
          </a:solidFill>
        </p:spPr>
        <p:txBody>
          <a:bodyPr wrap="square" anchor="ctr" anchorCtr="0">
            <a:noAutofit/>
          </a:bodyPr>
          <a:lstStyle/>
          <a:p>
            <a:r>
              <a:rPr lang="en-US"/>
              <a:t>Click to edit Master title style</a:t>
            </a:r>
          </a:p>
        </p:txBody>
      </p:sp>
      <p:sp>
        <p:nvSpPr>
          <p:cNvPr id="18" name="Text Placeholder 2">
            <a:extLst>
              <a:ext uri="{FF2B5EF4-FFF2-40B4-BE49-F238E27FC236}">
                <a16:creationId xmlns:a16="http://schemas.microsoft.com/office/drawing/2014/main" id="{27912D05-BBBD-A44F-945B-34974408E307}"/>
              </a:ext>
            </a:extLst>
          </p:cNvPr>
          <p:cNvSpPr>
            <a:spLocks noGrp="1"/>
          </p:cNvSpPr>
          <p:nvPr>
            <p:ph type="body" sz="quarter" idx="16"/>
          </p:nvPr>
        </p:nvSpPr>
        <p:spPr>
          <a:xfrm>
            <a:off x="760214" y="3044377"/>
            <a:ext cx="6096000" cy="2292797"/>
          </a:xfrm>
          <a:solidFill>
            <a:schemeClr val="bg1"/>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4315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 img_sml-L +box">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763B8D-BEEB-0F47-8579-4F8C6A3382B2}"/>
              </a:ext>
            </a:extLst>
          </p:cNvPr>
          <p:cNvGrpSpPr/>
          <p:nvPr userDrawn="1"/>
        </p:nvGrpSpPr>
        <p:grpSpPr>
          <a:xfrm flipH="1">
            <a:off x="0" y="0"/>
            <a:ext cx="12192000" cy="6218238"/>
            <a:chOff x="0" y="0"/>
            <a:chExt cx="12192000" cy="6218238"/>
          </a:xfrm>
        </p:grpSpPr>
        <p:pic>
          <p:nvPicPr>
            <p:cNvPr id="29" name="Picture 28">
              <a:extLst>
                <a:ext uri="{FF2B5EF4-FFF2-40B4-BE49-F238E27FC236}">
                  <a16:creationId xmlns:a16="http://schemas.microsoft.com/office/drawing/2014/main" id="{5538EBCA-CA24-3341-8AFA-DA14F88AD3DE}"/>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32" name="Group 31">
              <a:extLst>
                <a:ext uri="{FF2B5EF4-FFF2-40B4-BE49-F238E27FC236}">
                  <a16:creationId xmlns:a16="http://schemas.microsoft.com/office/drawing/2014/main" id="{451149E3-AA4F-EE4E-A04C-4FB2C881D1A1}"/>
                </a:ext>
              </a:extLst>
            </p:cNvPr>
            <p:cNvGrpSpPr/>
            <p:nvPr userDrawn="1"/>
          </p:nvGrpSpPr>
          <p:grpSpPr>
            <a:xfrm rot="10800000">
              <a:off x="8958262" y="3624734"/>
              <a:ext cx="1131690" cy="1508763"/>
              <a:chOff x="10106115" y="3694959"/>
              <a:chExt cx="1131690" cy="1508763"/>
            </a:xfrm>
          </p:grpSpPr>
          <p:sp>
            <p:nvSpPr>
              <p:cNvPr id="34" name="Freeform 33">
                <a:extLst>
                  <a:ext uri="{FF2B5EF4-FFF2-40B4-BE49-F238E27FC236}">
                    <a16:creationId xmlns:a16="http://schemas.microsoft.com/office/drawing/2014/main" id="{190F12F4-B0C2-624A-978E-7E49F5CC43C1}"/>
                  </a:ext>
                </a:extLst>
              </p:cNvPr>
              <p:cNvSpPr>
                <a:spLocks noChangeAspect="1" noChangeArrowheads="1"/>
              </p:cNvSpPr>
              <p:nvPr userDrawn="1"/>
            </p:nvSpPr>
            <p:spPr bwMode="auto">
              <a:xfrm>
                <a:off x="10106115" y="3694959"/>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7" name="Freeform 36">
                <a:extLst>
                  <a:ext uri="{FF2B5EF4-FFF2-40B4-BE49-F238E27FC236}">
                    <a16:creationId xmlns:a16="http://schemas.microsoft.com/office/drawing/2014/main" id="{13F5CC86-A1A4-954C-900C-6BB391DCB713}"/>
                  </a:ext>
                </a:extLst>
              </p:cNvPr>
              <p:cNvSpPr>
                <a:spLocks noChangeAspect="1" noChangeArrowheads="1"/>
              </p:cNvSpPr>
              <p:nvPr userDrawn="1"/>
            </p:nvSpPr>
            <p:spPr bwMode="auto">
              <a:xfrm>
                <a:off x="10872045" y="4837962"/>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44" name="Freeform 43">
              <a:extLst>
                <a:ext uri="{FF2B5EF4-FFF2-40B4-BE49-F238E27FC236}">
                  <a16:creationId xmlns:a16="http://schemas.microsoft.com/office/drawing/2014/main" id="{F8D70EE3-3D2C-D44F-BD8C-34D453EAADA3}"/>
                </a:ext>
              </a:extLst>
            </p:cNvPr>
            <p:cNvSpPr>
              <a:spLocks noChangeAspect="1" noChangeArrowheads="1"/>
            </p:cNvSpPr>
            <p:nvPr userDrawn="1"/>
          </p:nvSpPr>
          <p:spPr bwMode="auto">
            <a:xfrm>
              <a:off x="2101850" y="580626"/>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p:spPr>
          <p:txBody>
            <a:bodyPr wrap="none" anchor="ctr"/>
            <a:lstStyle/>
            <a:p>
              <a:endParaRPr lang="en-US" dirty="0"/>
            </a:p>
          </p:txBody>
        </p:sp>
      </p:grpSp>
      <p:sp>
        <p:nvSpPr>
          <p:cNvPr id="3" name="Rectangle 2">
            <a:extLst>
              <a:ext uri="{FF2B5EF4-FFF2-40B4-BE49-F238E27FC236}">
                <a16:creationId xmlns:a16="http://schemas.microsoft.com/office/drawing/2014/main" id="{3AC98E93-1539-CA4F-8117-CFA295FD5523}"/>
              </a:ext>
            </a:extLst>
          </p:cNvPr>
          <p:cNvSpPr/>
          <p:nvPr userDrawn="1"/>
        </p:nvSpPr>
        <p:spPr>
          <a:xfrm>
            <a:off x="0" y="6218238"/>
            <a:ext cx="12192000" cy="639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pic>
        <p:nvPicPr>
          <p:cNvPr id="7" name="Picture 6">
            <a:extLst>
              <a:ext uri="{FF2B5EF4-FFF2-40B4-BE49-F238E27FC236}">
                <a16:creationId xmlns:a16="http://schemas.microsoft.com/office/drawing/2014/main" id="{BA9ED73B-4BD9-8145-9881-25E1C0A6D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
        <p:nvSpPr>
          <p:cNvPr id="15" name="Picture Placeholder 3">
            <a:extLst>
              <a:ext uri="{FF2B5EF4-FFF2-40B4-BE49-F238E27FC236}">
                <a16:creationId xmlns:a16="http://schemas.microsoft.com/office/drawing/2014/main" id="{A843DD73-D90C-2843-866D-A284D7A21F41}"/>
              </a:ext>
            </a:extLst>
          </p:cNvPr>
          <p:cNvSpPr>
            <a:spLocks noGrp="1"/>
          </p:cNvSpPr>
          <p:nvPr>
            <p:ph type="pic" sz="quarter" idx="14"/>
          </p:nvPr>
        </p:nvSpPr>
        <p:spPr>
          <a:xfrm>
            <a:off x="-150" y="0"/>
            <a:ext cx="6096150" cy="3044377"/>
          </a:xfrm>
        </p:spPr>
        <p:txBody>
          <a:bodyPr/>
          <a:lstStyle>
            <a:lvl1pPr marL="0" indent="0" algn="ctr">
              <a:buNone/>
              <a:defRPr>
                <a:solidFill>
                  <a:srgbClr val="FF00FF"/>
                </a:solidFill>
              </a:defRPr>
            </a:lvl1pPr>
          </a:lstStyle>
          <a:p>
            <a:r>
              <a:rPr lang="en-US" dirty="0"/>
              <a:t>Click icon to add picture</a:t>
            </a:r>
          </a:p>
        </p:txBody>
      </p:sp>
      <p:sp>
        <p:nvSpPr>
          <p:cNvPr id="16" name="Title 12">
            <a:extLst>
              <a:ext uri="{FF2B5EF4-FFF2-40B4-BE49-F238E27FC236}">
                <a16:creationId xmlns:a16="http://schemas.microsoft.com/office/drawing/2014/main" id="{EE7AC9FB-005A-8048-A20D-B970F06DFBD1}"/>
              </a:ext>
            </a:extLst>
          </p:cNvPr>
          <p:cNvSpPr>
            <a:spLocks noGrp="1"/>
          </p:cNvSpPr>
          <p:nvPr>
            <p:ph type="title"/>
          </p:nvPr>
        </p:nvSpPr>
        <p:spPr>
          <a:xfrm>
            <a:off x="5330952" y="1900002"/>
            <a:ext cx="6099048" cy="1144375"/>
          </a:xfrm>
          <a:solidFill>
            <a:schemeClr val="bg1"/>
          </a:solidFill>
        </p:spPr>
        <p:txBody>
          <a:bodyPr wrap="square" anchor="ctr" anchorCtr="0">
            <a:noAutofit/>
          </a:bodyPr>
          <a:lstStyle/>
          <a:p>
            <a:r>
              <a:rPr lang="en-US"/>
              <a:t>Click to edit Master title style</a:t>
            </a:r>
          </a:p>
        </p:txBody>
      </p:sp>
      <p:sp>
        <p:nvSpPr>
          <p:cNvPr id="19" name="Text Placeholder 2">
            <a:extLst>
              <a:ext uri="{FF2B5EF4-FFF2-40B4-BE49-F238E27FC236}">
                <a16:creationId xmlns:a16="http://schemas.microsoft.com/office/drawing/2014/main" id="{74E0B6DB-4FA0-3242-A515-B8B95E9BCDD6}"/>
              </a:ext>
            </a:extLst>
          </p:cNvPr>
          <p:cNvSpPr>
            <a:spLocks noGrp="1"/>
          </p:cNvSpPr>
          <p:nvPr>
            <p:ph type="body" sz="quarter" idx="16"/>
          </p:nvPr>
        </p:nvSpPr>
        <p:spPr>
          <a:xfrm>
            <a:off x="5330952" y="3044377"/>
            <a:ext cx="6096000" cy="2292797"/>
          </a:xfrm>
          <a:solidFill>
            <a:schemeClr val="bg1"/>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086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 img_sml-L +box">
    <p:bg>
      <p:bgPr>
        <a:solidFill>
          <a:schemeClr val="tx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763B8D-BEEB-0F47-8579-4F8C6A3382B2}"/>
              </a:ext>
            </a:extLst>
          </p:cNvPr>
          <p:cNvGrpSpPr/>
          <p:nvPr userDrawn="1"/>
        </p:nvGrpSpPr>
        <p:grpSpPr>
          <a:xfrm flipH="1">
            <a:off x="0" y="0"/>
            <a:ext cx="12192000" cy="6218238"/>
            <a:chOff x="0" y="0"/>
            <a:chExt cx="12192000" cy="6218238"/>
          </a:xfrm>
        </p:grpSpPr>
        <p:pic>
          <p:nvPicPr>
            <p:cNvPr id="29" name="Picture 28">
              <a:extLst>
                <a:ext uri="{FF2B5EF4-FFF2-40B4-BE49-F238E27FC236}">
                  <a16:creationId xmlns:a16="http://schemas.microsoft.com/office/drawing/2014/main" id="{5538EBCA-CA24-3341-8AFA-DA14F88AD3DE}"/>
                </a:ext>
              </a:extLst>
            </p:cNvPr>
            <p:cNvPicPr>
              <a:picLocks noChangeAspect="1"/>
            </p:cNvPicPr>
            <p:nvPr userDrawn="1"/>
          </p:nvPicPr>
          <p:blipFill rotWithShape="1">
            <a:blip r:embed="rId2" cstate="screen">
              <a:alphaModFix amt="30000"/>
              <a:biLevel thresh="5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32" name="Group 31">
              <a:extLst>
                <a:ext uri="{FF2B5EF4-FFF2-40B4-BE49-F238E27FC236}">
                  <a16:creationId xmlns:a16="http://schemas.microsoft.com/office/drawing/2014/main" id="{451149E3-AA4F-EE4E-A04C-4FB2C881D1A1}"/>
                </a:ext>
              </a:extLst>
            </p:cNvPr>
            <p:cNvGrpSpPr/>
            <p:nvPr userDrawn="1"/>
          </p:nvGrpSpPr>
          <p:grpSpPr>
            <a:xfrm rot="10800000">
              <a:off x="8958262" y="3624734"/>
              <a:ext cx="1131690" cy="1508763"/>
              <a:chOff x="10106115" y="3694959"/>
              <a:chExt cx="1131690" cy="1508763"/>
            </a:xfrm>
          </p:grpSpPr>
          <p:sp>
            <p:nvSpPr>
              <p:cNvPr id="34" name="Freeform 33">
                <a:extLst>
                  <a:ext uri="{FF2B5EF4-FFF2-40B4-BE49-F238E27FC236}">
                    <a16:creationId xmlns:a16="http://schemas.microsoft.com/office/drawing/2014/main" id="{190F12F4-B0C2-624A-978E-7E49F5CC43C1}"/>
                  </a:ext>
                </a:extLst>
              </p:cNvPr>
              <p:cNvSpPr>
                <a:spLocks noChangeAspect="1" noChangeArrowheads="1"/>
              </p:cNvSpPr>
              <p:nvPr userDrawn="1"/>
            </p:nvSpPr>
            <p:spPr bwMode="auto">
              <a:xfrm>
                <a:off x="10106115" y="3694959"/>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7" name="Freeform 36">
                <a:extLst>
                  <a:ext uri="{FF2B5EF4-FFF2-40B4-BE49-F238E27FC236}">
                    <a16:creationId xmlns:a16="http://schemas.microsoft.com/office/drawing/2014/main" id="{13F5CC86-A1A4-954C-900C-6BB391DCB713}"/>
                  </a:ext>
                </a:extLst>
              </p:cNvPr>
              <p:cNvSpPr>
                <a:spLocks noChangeAspect="1" noChangeArrowheads="1"/>
              </p:cNvSpPr>
              <p:nvPr userDrawn="1"/>
            </p:nvSpPr>
            <p:spPr bwMode="auto">
              <a:xfrm>
                <a:off x="10872045" y="4837962"/>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44" name="Freeform 43">
              <a:extLst>
                <a:ext uri="{FF2B5EF4-FFF2-40B4-BE49-F238E27FC236}">
                  <a16:creationId xmlns:a16="http://schemas.microsoft.com/office/drawing/2014/main" id="{F8D70EE3-3D2C-D44F-BD8C-34D453EAADA3}"/>
                </a:ext>
              </a:extLst>
            </p:cNvPr>
            <p:cNvSpPr>
              <a:spLocks noChangeAspect="1" noChangeArrowheads="1"/>
            </p:cNvSpPr>
            <p:nvPr userDrawn="1"/>
          </p:nvSpPr>
          <p:spPr bwMode="auto">
            <a:xfrm>
              <a:off x="2101850" y="580626"/>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p:spPr>
          <p:txBody>
            <a:bodyPr wrap="none" anchor="ctr"/>
            <a:lstStyle/>
            <a:p>
              <a:endParaRPr lang="en-US" dirty="0"/>
            </a:p>
          </p:txBody>
        </p:sp>
      </p:grpSp>
      <p:sp>
        <p:nvSpPr>
          <p:cNvPr id="3" name="Rectangle 2">
            <a:extLst>
              <a:ext uri="{FF2B5EF4-FFF2-40B4-BE49-F238E27FC236}">
                <a16:creationId xmlns:a16="http://schemas.microsoft.com/office/drawing/2014/main" id="{3AC98E93-1539-CA4F-8117-CFA295FD5523}"/>
              </a:ext>
            </a:extLst>
          </p:cNvPr>
          <p:cNvSpPr/>
          <p:nvPr userDrawn="1"/>
        </p:nvSpPr>
        <p:spPr>
          <a:xfrm>
            <a:off x="0" y="6218238"/>
            <a:ext cx="1219200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pic>
        <p:nvPicPr>
          <p:cNvPr id="7" name="Picture 6">
            <a:extLst>
              <a:ext uri="{FF2B5EF4-FFF2-40B4-BE49-F238E27FC236}">
                <a16:creationId xmlns:a16="http://schemas.microsoft.com/office/drawing/2014/main" id="{BA9ED73B-4BD9-8145-9881-25E1C0A6D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
        <p:nvSpPr>
          <p:cNvPr id="15" name="Picture Placeholder 3">
            <a:extLst>
              <a:ext uri="{FF2B5EF4-FFF2-40B4-BE49-F238E27FC236}">
                <a16:creationId xmlns:a16="http://schemas.microsoft.com/office/drawing/2014/main" id="{43CA205D-C0FF-9243-91AA-701546377316}"/>
              </a:ext>
            </a:extLst>
          </p:cNvPr>
          <p:cNvSpPr>
            <a:spLocks noGrp="1"/>
          </p:cNvSpPr>
          <p:nvPr>
            <p:ph type="pic" sz="quarter" idx="14"/>
          </p:nvPr>
        </p:nvSpPr>
        <p:spPr>
          <a:xfrm>
            <a:off x="-150" y="0"/>
            <a:ext cx="6096150" cy="3044377"/>
          </a:xfrm>
        </p:spPr>
        <p:txBody>
          <a:bodyPr/>
          <a:lstStyle>
            <a:lvl1pPr marL="0" indent="0" algn="ctr">
              <a:buNone/>
              <a:defRPr>
                <a:solidFill>
                  <a:srgbClr val="FF00FF"/>
                </a:solidFill>
              </a:defRPr>
            </a:lvl1pPr>
          </a:lstStyle>
          <a:p>
            <a:r>
              <a:rPr lang="en-US" dirty="0"/>
              <a:t>Click icon to add picture</a:t>
            </a:r>
          </a:p>
        </p:txBody>
      </p:sp>
      <p:sp>
        <p:nvSpPr>
          <p:cNvPr id="16" name="Title 12">
            <a:extLst>
              <a:ext uri="{FF2B5EF4-FFF2-40B4-BE49-F238E27FC236}">
                <a16:creationId xmlns:a16="http://schemas.microsoft.com/office/drawing/2014/main" id="{5E616352-63F0-BE45-8975-A27140532DF6}"/>
              </a:ext>
            </a:extLst>
          </p:cNvPr>
          <p:cNvSpPr>
            <a:spLocks noGrp="1"/>
          </p:cNvSpPr>
          <p:nvPr>
            <p:ph type="title"/>
          </p:nvPr>
        </p:nvSpPr>
        <p:spPr>
          <a:xfrm>
            <a:off x="5330952" y="1900002"/>
            <a:ext cx="6099048" cy="1144375"/>
          </a:xfrm>
          <a:solidFill>
            <a:schemeClr val="bg1"/>
          </a:solidFill>
        </p:spPr>
        <p:txBody>
          <a:bodyPr wrap="square" anchor="ctr" anchorCtr="0">
            <a:noAutofit/>
          </a:bodyPr>
          <a:lstStyle/>
          <a:p>
            <a:r>
              <a:rPr lang="en-US"/>
              <a:t>Click to edit Master title style</a:t>
            </a:r>
          </a:p>
        </p:txBody>
      </p:sp>
      <p:sp>
        <p:nvSpPr>
          <p:cNvPr id="19" name="Text Placeholder 2">
            <a:extLst>
              <a:ext uri="{FF2B5EF4-FFF2-40B4-BE49-F238E27FC236}">
                <a16:creationId xmlns:a16="http://schemas.microsoft.com/office/drawing/2014/main" id="{BAA733E0-AAD0-E84F-9CB4-32521ADC0709}"/>
              </a:ext>
            </a:extLst>
          </p:cNvPr>
          <p:cNvSpPr>
            <a:spLocks noGrp="1"/>
          </p:cNvSpPr>
          <p:nvPr>
            <p:ph type="body" sz="quarter" idx="16"/>
          </p:nvPr>
        </p:nvSpPr>
        <p:spPr>
          <a:xfrm>
            <a:off x="5330952" y="3044377"/>
            <a:ext cx="6096000" cy="2292797"/>
          </a:xfrm>
          <a:solidFill>
            <a:schemeClr val="bg1"/>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3640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 img_L-sml + box">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763B8D-BEEB-0F47-8579-4F8C6A3382B2}"/>
              </a:ext>
            </a:extLst>
          </p:cNvPr>
          <p:cNvGrpSpPr/>
          <p:nvPr userDrawn="1"/>
        </p:nvGrpSpPr>
        <p:grpSpPr>
          <a:xfrm flipH="1">
            <a:off x="0" y="0"/>
            <a:ext cx="12192000" cy="6218238"/>
            <a:chOff x="0" y="0"/>
            <a:chExt cx="12192000" cy="6218238"/>
          </a:xfrm>
        </p:grpSpPr>
        <p:pic>
          <p:nvPicPr>
            <p:cNvPr id="29" name="Picture 28">
              <a:extLst>
                <a:ext uri="{FF2B5EF4-FFF2-40B4-BE49-F238E27FC236}">
                  <a16:creationId xmlns:a16="http://schemas.microsoft.com/office/drawing/2014/main" id="{5538EBCA-CA24-3341-8AFA-DA14F88AD3DE}"/>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32" name="Group 31">
              <a:extLst>
                <a:ext uri="{FF2B5EF4-FFF2-40B4-BE49-F238E27FC236}">
                  <a16:creationId xmlns:a16="http://schemas.microsoft.com/office/drawing/2014/main" id="{451149E3-AA4F-EE4E-A04C-4FB2C881D1A1}"/>
                </a:ext>
              </a:extLst>
            </p:cNvPr>
            <p:cNvGrpSpPr/>
            <p:nvPr userDrawn="1"/>
          </p:nvGrpSpPr>
          <p:grpSpPr>
            <a:xfrm rot="10800000">
              <a:off x="8958262" y="3624734"/>
              <a:ext cx="1131690" cy="1508763"/>
              <a:chOff x="10106115" y="3694959"/>
              <a:chExt cx="1131690" cy="1508763"/>
            </a:xfrm>
          </p:grpSpPr>
          <p:sp>
            <p:nvSpPr>
              <p:cNvPr id="34" name="Freeform 33">
                <a:extLst>
                  <a:ext uri="{FF2B5EF4-FFF2-40B4-BE49-F238E27FC236}">
                    <a16:creationId xmlns:a16="http://schemas.microsoft.com/office/drawing/2014/main" id="{190F12F4-B0C2-624A-978E-7E49F5CC43C1}"/>
                  </a:ext>
                </a:extLst>
              </p:cNvPr>
              <p:cNvSpPr>
                <a:spLocks noChangeAspect="1" noChangeArrowheads="1"/>
              </p:cNvSpPr>
              <p:nvPr userDrawn="1"/>
            </p:nvSpPr>
            <p:spPr bwMode="auto">
              <a:xfrm>
                <a:off x="10106115" y="3694959"/>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7" name="Freeform 36">
                <a:extLst>
                  <a:ext uri="{FF2B5EF4-FFF2-40B4-BE49-F238E27FC236}">
                    <a16:creationId xmlns:a16="http://schemas.microsoft.com/office/drawing/2014/main" id="{13F5CC86-A1A4-954C-900C-6BB391DCB713}"/>
                  </a:ext>
                </a:extLst>
              </p:cNvPr>
              <p:cNvSpPr>
                <a:spLocks noChangeAspect="1" noChangeArrowheads="1"/>
              </p:cNvSpPr>
              <p:nvPr userDrawn="1"/>
            </p:nvSpPr>
            <p:spPr bwMode="auto">
              <a:xfrm>
                <a:off x="10872045" y="4837962"/>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44" name="Freeform 43">
              <a:extLst>
                <a:ext uri="{FF2B5EF4-FFF2-40B4-BE49-F238E27FC236}">
                  <a16:creationId xmlns:a16="http://schemas.microsoft.com/office/drawing/2014/main" id="{F8D70EE3-3D2C-D44F-BD8C-34D453EAADA3}"/>
                </a:ext>
              </a:extLst>
            </p:cNvPr>
            <p:cNvSpPr>
              <a:spLocks noChangeAspect="1" noChangeArrowheads="1"/>
            </p:cNvSpPr>
            <p:nvPr userDrawn="1"/>
          </p:nvSpPr>
          <p:spPr bwMode="auto">
            <a:xfrm>
              <a:off x="2101850" y="580626"/>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p:spPr>
          <p:txBody>
            <a:bodyPr wrap="none" anchor="ctr"/>
            <a:lstStyle/>
            <a:p>
              <a:endParaRPr lang="en-US" dirty="0"/>
            </a:p>
          </p:txBody>
        </p:sp>
      </p:grpSp>
      <p:sp>
        <p:nvSpPr>
          <p:cNvPr id="3" name="Rectangle 2">
            <a:extLst>
              <a:ext uri="{FF2B5EF4-FFF2-40B4-BE49-F238E27FC236}">
                <a16:creationId xmlns:a16="http://schemas.microsoft.com/office/drawing/2014/main" id="{3AC98E93-1539-CA4F-8117-CFA295FD5523}"/>
              </a:ext>
            </a:extLst>
          </p:cNvPr>
          <p:cNvSpPr/>
          <p:nvPr userDrawn="1"/>
        </p:nvSpPr>
        <p:spPr>
          <a:xfrm>
            <a:off x="0" y="6218238"/>
            <a:ext cx="1219200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pic>
        <p:nvPicPr>
          <p:cNvPr id="7" name="Picture 6">
            <a:extLst>
              <a:ext uri="{FF2B5EF4-FFF2-40B4-BE49-F238E27FC236}">
                <a16:creationId xmlns:a16="http://schemas.microsoft.com/office/drawing/2014/main" id="{BA9ED73B-4BD9-8145-9881-25E1C0A6D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
        <p:nvSpPr>
          <p:cNvPr id="15" name="Picture Placeholder 3">
            <a:extLst>
              <a:ext uri="{FF2B5EF4-FFF2-40B4-BE49-F238E27FC236}">
                <a16:creationId xmlns:a16="http://schemas.microsoft.com/office/drawing/2014/main" id="{286DC41D-B1CA-CD46-AF83-E312C51070F9}"/>
              </a:ext>
            </a:extLst>
          </p:cNvPr>
          <p:cNvSpPr>
            <a:spLocks noGrp="1"/>
          </p:cNvSpPr>
          <p:nvPr>
            <p:ph type="pic" sz="quarter" idx="14"/>
          </p:nvPr>
        </p:nvSpPr>
        <p:spPr>
          <a:xfrm>
            <a:off x="-150" y="0"/>
            <a:ext cx="6096150" cy="3044377"/>
          </a:xfrm>
        </p:spPr>
        <p:txBody>
          <a:bodyPr/>
          <a:lstStyle>
            <a:lvl1pPr marL="0" indent="0" algn="ctr">
              <a:buNone/>
              <a:defRPr>
                <a:solidFill>
                  <a:srgbClr val="FF00FF"/>
                </a:solidFill>
              </a:defRPr>
            </a:lvl1pPr>
          </a:lstStyle>
          <a:p>
            <a:r>
              <a:rPr lang="en-US" dirty="0"/>
              <a:t>Click icon to add picture</a:t>
            </a:r>
          </a:p>
        </p:txBody>
      </p:sp>
      <p:sp>
        <p:nvSpPr>
          <p:cNvPr id="16" name="Title 12">
            <a:extLst>
              <a:ext uri="{FF2B5EF4-FFF2-40B4-BE49-F238E27FC236}">
                <a16:creationId xmlns:a16="http://schemas.microsoft.com/office/drawing/2014/main" id="{D5D5E1D3-34C5-4344-BE11-29060A893640}"/>
              </a:ext>
            </a:extLst>
          </p:cNvPr>
          <p:cNvSpPr>
            <a:spLocks noGrp="1"/>
          </p:cNvSpPr>
          <p:nvPr>
            <p:ph type="title"/>
          </p:nvPr>
        </p:nvSpPr>
        <p:spPr>
          <a:xfrm>
            <a:off x="5330952" y="1900002"/>
            <a:ext cx="6099048" cy="1144375"/>
          </a:xfrm>
          <a:solidFill>
            <a:schemeClr val="bg1"/>
          </a:solidFill>
        </p:spPr>
        <p:txBody>
          <a:bodyPr wrap="square" anchor="ctr" anchorCtr="0">
            <a:noAutofit/>
          </a:bodyPr>
          <a:lstStyle/>
          <a:p>
            <a:r>
              <a:rPr lang="en-US"/>
              <a:t>Click to edit Master title style</a:t>
            </a:r>
          </a:p>
        </p:txBody>
      </p:sp>
      <p:sp>
        <p:nvSpPr>
          <p:cNvPr id="19" name="Text Placeholder 2">
            <a:extLst>
              <a:ext uri="{FF2B5EF4-FFF2-40B4-BE49-F238E27FC236}">
                <a16:creationId xmlns:a16="http://schemas.microsoft.com/office/drawing/2014/main" id="{FD8BCD57-40C1-DB4E-9553-7882A6AD28B5}"/>
              </a:ext>
            </a:extLst>
          </p:cNvPr>
          <p:cNvSpPr>
            <a:spLocks noGrp="1"/>
          </p:cNvSpPr>
          <p:nvPr>
            <p:ph type="body" sz="quarter" idx="16"/>
          </p:nvPr>
        </p:nvSpPr>
        <p:spPr>
          <a:xfrm>
            <a:off x="5330952" y="3044377"/>
            <a:ext cx="6096000" cy="2292797"/>
          </a:xfrm>
          <a:solidFill>
            <a:schemeClr val="bg1"/>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21840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 img_sml-L +box">
    <p:bg>
      <p:bgPr>
        <a:solidFill>
          <a:schemeClr val="accent4"/>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763B8D-BEEB-0F47-8579-4F8C6A3382B2}"/>
              </a:ext>
            </a:extLst>
          </p:cNvPr>
          <p:cNvGrpSpPr/>
          <p:nvPr userDrawn="1"/>
        </p:nvGrpSpPr>
        <p:grpSpPr>
          <a:xfrm flipH="1">
            <a:off x="0" y="0"/>
            <a:ext cx="12192000" cy="6218238"/>
            <a:chOff x="0" y="0"/>
            <a:chExt cx="12192000" cy="6218238"/>
          </a:xfrm>
        </p:grpSpPr>
        <p:pic>
          <p:nvPicPr>
            <p:cNvPr id="29" name="Picture 28">
              <a:extLst>
                <a:ext uri="{FF2B5EF4-FFF2-40B4-BE49-F238E27FC236}">
                  <a16:creationId xmlns:a16="http://schemas.microsoft.com/office/drawing/2014/main" id="{5538EBCA-CA24-3341-8AFA-DA14F88AD3DE}"/>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32" name="Group 31">
              <a:extLst>
                <a:ext uri="{FF2B5EF4-FFF2-40B4-BE49-F238E27FC236}">
                  <a16:creationId xmlns:a16="http://schemas.microsoft.com/office/drawing/2014/main" id="{451149E3-AA4F-EE4E-A04C-4FB2C881D1A1}"/>
                </a:ext>
              </a:extLst>
            </p:cNvPr>
            <p:cNvGrpSpPr/>
            <p:nvPr userDrawn="1"/>
          </p:nvGrpSpPr>
          <p:grpSpPr>
            <a:xfrm rot="10800000">
              <a:off x="8958262" y="3624734"/>
              <a:ext cx="1131690" cy="1508763"/>
              <a:chOff x="10106115" y="3694959"/>
              <a:chExt cx="1131690" cy="1508763"/>
            </a:xfrm>
          </p:grpSpPr>
          <p:sp>
            <p:nvSpPr>
              <p:cNvPr id="34" name="Freeform 33">
                <a:extLst>
                  <a:ext uri="{FF2B5EF4-FFF2-40B4-BE49-F238E27FC236}">
                    <a16:creationId xmlns:a16="http://schemas.microsoft.com/office/drawing/2014/main" id="{190F12F4-B0C2-624A-978E-7E49F5CC43C1}"/>
                  </a:ext>
                </a:extLst>
              </p:cNvPr>
              <p:cNvSpPr>
                <a:spLocks noChangeAspect="1" noChangeArrowheads="1"/>
              </p:cNvSpPr>
              <p:nvPr userDrawn="1"/>
            </p:nvSpPr>
            <p:spPr bwMode="auto">
              <a:xfrm>
                <a:off x="10106115" y="3694959"/>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7" name="Freeform 36">
                <a:extLst>
                  <a:ext uri="{FF2B5EF4-FFF2-40B4-BE49-F238E27FC236}">
                    <a16:creationId xmlns:a16="http://schemas.microsoft.com/office/drawing/2014/main" id="{13F5CC86-A1A4-954C-900C-6BB391DCB713}"/>
                  </a:ext>
                </a:extLst>
              </p:cNvPr>
              <p:cNvSpPr>
                <a:spLocks noChangeAspect="1" noChangeArrowheads="1"/>
              </p:cNvSpPr>
              <p:nvPr userDrawn="1"/>
            </p:nvSpPr>
            <p:spPr bwMode="auto">
              <a:xfrm>
                <a:off x="10872045" y="4837962"/>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44" name="Freeform 43">
              <a:extLst>
                <a:ext uri="{FF2B5EF4-FFF2-40B4-BE49-F238E27FC236}">
                  <a16:creationId xmlns:a16="http://schemas.microsoft.com/office/drawing/2014/main" id="{F8D70EE3-3D2C-D44F-BD8C-34D453EAADA3}"/>
                </a:ext>
              </a:extLst>
            </p:cNvPr>
            <p:cNvSpPr>
              <a:spLocks noChangeAspect="1" noChangeArrowheads="1"/>
            </p:cNvSpPr>
            <p:nvPr userDrawn="1"/>
          </p:nvSpPr>
          <p:spPr bwMode="auto">
            <a:xfrm>
              <a:off x="2101850" y="580626"/>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p:spPr>
          <p:txBody>
            <a:bodyPr wrap="none" anchor="ctr"/>
            <a:lstStyle/>
            <a:p>
              <a:endParaRPr lang="en-US" dirty="0"/>
            </a:p>
          </p:txBody>
        </p:sp>
      </p:grpSp>
      <p:sp>
        <p:nvSpPr>
          <p:cNvPr id="3" name="Rectangle 2">
            <a:extLst>
              <a:ext uri="{FF2B5EF4-FFF2-40B4-BE49-F238E27FC236}">
                <a16:creationId xmlns:a16="http://schemas.microsoft.com/office/drawing/2014/main" id="{3AC98E93-1539-CA4F-8117-CFA295FD5523}"/>
              </a:ext>
            </a:extLst>
          </p:cNvPr>
          <p:cNvSpPr/>
          <p:nvPr userDrawn="1"/>
        </p:nvSpPr>
        <p:spPr>
          <a:xfrm>
            <a:off x="0" y="6218238"/>
            <a:ext cx="1219200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pic>
        <p:nvPicPr>
          <p:cNvPr id="7" name="Picture 6">
            <a:extLst>
              <a:ext uri="{FF2B5EF4-FFF2-40B4-BE49-F238E27FC236}">
                <a16:creationId xmlns:a16="http://schemas.microsoft.com/office/drawing/2014/main" id="{BA9ED73B-4BD9-8145-9881-25E1C0A6D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
        <p:nvSpPr>
          <p:cNvPr id="15" name="Picture Placeholder 3">
            <a:extLst>
              <a:ext uri="{FF2B5EF4-FFF2-40B4-BE49-F238E27FC236}">
                <a16:creationId xmlns:a16="http://schemas.microsoft.com/office/drawing/2014/main" id="{0AB2ACCD-9C14-C84A-BCAB-A067690F10E2}"/>
              </a:ext>
            </a:extLst>
          </p:cNvPr>
          <p:cNvSpPr>
            <a:spLocks noGrp="1"/>
          </p:cNvSpPr>
          <p:nvPr>
            <p:ph type="pic" sz="quarter" idx="14"/>
          </p:nvPr>
        </p:nvSpPr>
        <p:spPr>
          <a:xfrm>
            <a:off x="-150" y="0"/>
            <a:ext cx="6096150" cy="3044377"/>
          </a:xfrm>
        </p:spPr>
        <p:txBody>
          <a:bodyPr/>
          <a:lstStyle>
            <a:lvl1pPr marL="0" indent="0" algn="ctr">
              <a:buNone/>
              <a:defRPr>
                <a:solidFill>
                  <a:srgbClr val="FF00FF"/>
                </a:solidFill>
              </a:defRPr>
            </a:lvl1pPr>
          </a:lstStyle>
          <a:p>
            <a:r>
              <a:rPr lang="en-US" dirty="0"/>
              <a:t>Click icon to add picture</a:t>
            </a:r>
          </a:p>
        </p:txBody>
      </p:sp>
      <p:sp>
        <p:nvSpPr>
          <p:cNvPr id="16" name="Title 12">
            <a:extLst>
              <a:ext uri="{FF2B5EF4-FFF2-40B4-BE49-F238E27FC236}">
                <a16:creationId xmlns:a16="http://schemas.microsoft.com/office/drawing/2014/main" id="{0AA1B188-968F-294B-BB32-65FA4E01AA97}"/>
              </a:ext>
            </a:extLst>
          </p:cNvPr>
          <p:cNvSpPr>
            <a:spLocks noGrp="1"/>
          </p:cNvSpPr>
          <p:nvPr>
            <p:ph type="title"/>
          </p:nvPr>
        </p:nvSpPr>
        <p:spPr>
          <a:xfrm>
            <a:off x="5330952" y="1900002"/>
            <a:ext cx="6099048" cy="1144375"/>
          </a:xfrm>
          <a:solidFill>
            <a:schemeClr val="bg1"/>
          </a:solidFill>
        </p:spPr>
        <p:txBody>
          <a:bodyPr wrap="square" anchor="ctr" anchorCtr="0">
            <a:noAutofit/>
          </a:bodyPr>
          <a:lstStyle/>
          <a:p>
            <a:r>
              <a:rPr lang="en-US"/>
              <a:t>Click to edit Master title style</a:t>
            </a:r>
          </a:p>
        </p:txBody>
      </p:sp>
      <p:sp>
        <p:nvSpPr>
          <p:cNvPr id="19" name="Text Placeholder 2">
            <a:extLst>
              <a:ext uri="{FF2B5EF4-FFF2-40B4-BE49-F238E27FC236}">
                <a16:creationId xmlns:a16="http://schemas.microsoft.com/office/drawing/2014/main" id="{DA5E459E-0F8F-B343-A8C4-0E8858CE20BF}"/>
              </a:ext>
            </a:extLst>
          </p:cNvPr>
          <p:cNvSpPr>
            <a:spLocks noGrp="1"/>
          </p:cNvSpPr>
          <p:nvPr>
            <p:ph type="body" sz="quarter" idx="16"/>
          </p:nvPr>
        </p:nvSpPr>
        <p:spPr>
          <a:xfrm>
            <a:off x="5330952" y="3044377"/>
            <a:ext cx="6096000" cy="2292797"/>
          </a:xfrm>
          <a:solidFill>
            <a:schemeClr val="bg1"/>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402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 img_sml-L +box">
    <p:bg>
      <p:bgPr>
        <a:solidFill>
          <a:schemeClr val="accent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763B8D-BEEB-0F47-8579-4F8C6A3382B2}"/>
              </a:ext>
            </a:extLst>
          </p:cNvPr>
          <p:cNvGrpSpPr/>
          <p:nvPr userDrawn="1"/>
        </p:nvGrpSpPr>
        <p:grpSpPr>
          <a:xfrm flipH="1">
            <a:off x="0" y="0"/>
            <a:ext cx="12192000" cy="6218238"/>
            <a:chOff x="0" y="0"/>
            <a:chExt cx="12192000" cy="6218238"/>
          </a:xfrm>
        </p:grpSpPr>
        <p:pic>
          <p:nvPicPr>
            <p:cNvPr id="29" name="Picture 28">
              <a:extLst>
                <a:ext uri="{FF2B5EF4-FFF2-40B4-BE49-F238E27FC236}">
                  <a16:creationId xmlns:a16="http://schemas.microsoft.com/office/drawing/2014/main" id="{5538EBCA-CA24-3341-8AFA-DA14F88AD3DE}"/>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32" name="Group 31">
              <a:extLst>
                <a:ext uri="{FF2B5EF4-FFF2-40B4-BE49-F238E27FC236}">
                  <a16:creationId xmlns:a16="http://schemas.microsoft.com/office/drawing/2014/main" id="{451149E3-AA4F-EE4E-A04C-4FB2C881D1A1}"/>
                </a:ext>
              </a:extLst>
            </p:cNvPr>
            <p:cNvGrpSpPr/>
            <p:nvPr userDrawn="1"/>
          </p:nvGrpSpPr>
          <p:grpSpPr>
            <a:xfrm rot="10800000">
              <a:off x="8958262" y="3624734"/>
              <a:ext cx="1131690" cy="1508763"/>
              <a:chOff x="10106115" y="3694959"/>
              <a:chExt cx="1131690" cy="1508763"/>
            </a:xfrm>
          </p:grpSpPr>
          <p:sp>
            <p:nvSpPr>
              <p:cNvPr id="34" name="Freeform 33">
                <a:extLst>
                  <a:ext uri="{FF2B5EF4-FFF2-40B4-BE49-F238E27FC236}">
                    <a16:creationId xmlns:a16="http://schemas.microsoft.com/office/drawing/2014/main" id="{190F12F4-B0C2-624A-978E-7E49F5CC43C1}"/>
                  </a:ext>
                </a:extLst>
              </p:cNvPr>
              <p:cNvSpPr>
                <a:spLocks noChangeAspect="1" noChangeArrowheads="1"/>
              </p:cNvSpPr>
              <p:nvPr userDrawn="1"/>
            </p:nvSpPr>
            <p:spPr bwMode="auto">
              <a:xfrm>
                <a:off x="10106115" y="3694959"/>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7" name="Freeform 36">
                <a:extLst>
                  <a:ext uri="{FF2B5EF4-FFF2-40B4-BE49-F238E27FC236}">
                    <a16:creationId xmlns:a16="http://schemas.microsoft.com/office/drawing/2014/main" id="{13F5CC86-A1A4-954C-900C-6BB391DCB713}"/>
                  </a:ext>
                </a:extLst>
              </p:cNvPr>
              <p:cNvSpPr>
                <a:spLocks noChangeAspect="1" noChangeArrowheads="1"/>
              </p:cNvSpPr>
              <p:nvPr userDrawn="1"/>
            </p:nvSpPr>
            <p:spPr bwMode="auto">
              <a:xfrm>
                <a:off x="10872045" y="4837962"/>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44" name="Freeform 43">
              <a:extLst>
                <a:ext uri="{FF2B5EF4-FFF2-40B4-BE49-F238E27FC236}">
                  <a16:creationId xmlns:a16="http://schemas.microsoft.com/office/drawing/2014/main" id="{F8D70EE3-3D2C-D44F-BD8C-34D453EAADA3}"/>
                </a:ext>
              </a:extLst>
            </p:cNvPr>
            <p:cNvSpPr>
              <a:spLocks noChangeAspect="1" noChangeArrowheads="1"/>
            </p:cNvSpPr>
            <p:nvPr userDrawn="1"/>
          </p:nvSpPr>
          <p:spPr bwMode="auto">
            <a:xfrm>
              <a:off x="2101850" y="580626"/>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p:spPr>
          <p:txBody>
            <a:bodyPr wrap="none" anchor="ctr"/>
            <a:lstStyle/>
            <a:p>
              <a:endParaRPr lang="en-US" dirty="0">
                <a:solidFill>
                  <a:schemeClr val="accent1"/>
                </a:solidFill>
              </a:endParaRPr>
            </a:p>
          </p:txBody>
        </p:sp>
      </p:gr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150" y="0"/>
            <a:ext cx="6096150" cy="3044377"/>
          </a:xfrm>
        </p:spPr>
        <p:txBody>
          <a:bodyPr/>
          <a:lstStyle>
            <a:lvl1pPr marL="0" indent="0" algn="ctr">
              <a:buNone/>
              <a:defRPr>
                <a:solidFill>
                  <a:srgbClr val="FF00FF"/>
                </a:solidFill>
              </a:defRPr>
            </a:lvl1pPr>
          </a:lstStyle>
          <a:p>
            <a:r>
              <a:rPr lang="en-US" dirty="0"/>
              <a:t>Click icon to add picture</a:t>
            </a:r>
          </a:p>
        </p:txBody>
      </p:sp>
      <p:sp>
        <p:nvSpPr>
          <p:cNvPr id="3" name="Rectangle 2">
            <a:extLst>
              <a:ext uri="{FF2B5EF4-FFF2-40B4-BE49-F238E27FC236}">
                <a16:creationId xmlns:a16="http://schemas.microsoft.com/office/drawing/2014/main" id="{3AC98E93-1539-CA4F-8117-CFA295FD5523}"/>
              </a:ext>
            </a:extLst>
          </p:cNvPr>
          <p:cNvSpPr/>
          <p:nvPr userDrawn="1"/>
        </p:nvSpPr>
        <p:spPr>
          <a:xfrm>
            <a:off x="0" y="6218238"/>
            <a:ext cx="1219200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pic>
        <p:nvPicPr>
          <p:cNvPr id="7" name="Picture 6">
            <a:extLst>
              <a:ext uri="{FF2B5EF4-FFF2-40B4-BE49-F238E27FC236}">
                <a16:creationId xmlns:a16="http://schemas.microsoft.com/office/drawing/2014/main" id="{BA9ED73B-4BD9-8145-9881-25E1C0A6DB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
        <p:nvSpPr>
          <p:cNvPr id="15" name="Title 12">
            <a:extLst>
              <a:ext uri="{FF2B5EF4-FFF2-40B4-BE49-F238E27FC236}">
                <a16:creationId xmlns:a16="http://schemas.microsoft.com/office/drawing/2014/main" id="{22FEFD10-7217-BA48-81E5-BA6AEF0DCFD8}"/>
              </a:ext>
            </a:extLst>
          </p:cNvPr>
          <p:cNvSpPr>
            <a:spLocks noGrp="1"/>
          </p:cNvSpPr>
          <p:nvPr>
            <p:ph type="title"/>
          </p:nvPr>
        </p:nvSpPr>
        <p:spPr>
          <a:xfrm>
            <a:off x="5330952" y="1900002"/>
            <a:ext cx="6099048" cy="1144375"/>
          </a:xfrm>
          <a:solidFill>
            <a:schemeClr val="bg1"/>
          </a:solidFill>
        </p:spPr>
        <p:txBody>
          <a:bodyPr wrap="square" anchor="ctr" anchorCtr="0">
            <a:noAutofit/>
          </a:bodyPr>
          <a:lstStyle/>
          <a:p>
            <a:r>
              <a:rPr lang="en-US"/>
              <a:t>Click to edit Master title style</a:t>
            </a:r>
          </a:p>
        </p:txBody>
      </p:sp>
      <p:sp>
        <p:nvSpPr>
          <p:cNvPr id="16" name="Text Placeholder 2">
            <a:extLst>
              <a:ext uri="{FF2B5EF4-FFF2-40B4-BE49-F238E27FC236}">
                <a16:creationId xmlns:a16="http://schemas.microsoft.com/office/drawing/2014/main" id="{E132A6AB-024A-D545-8AC3-5CD24873AB43}"/>
              </a:ext>
            </a:extLst>
          </p:cNvPr>
          <p:cNvSpPr>
            <a:spLocks noGrp="1"/>
          </p:cNvSpPr>
          <p:nvPr>
            <p:ph type="body" sz="quarter" idx="16"/>
          </p:nvPr>
        </p:nvSpPr>
        <p:spPr>
          <a:xfrm>
            <a:off x="5330952" y="3044377"/>
            <a:ext cx="6096000" cy="2292797"/>
          </a:xfrm>
          <a:solidFill>
            <a:schemeClr val="bg1"/>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5976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 COVER/TITLE">
    <p:bg>
      <p:bgPr>
        <a:solidFill>
          <a:schemeClr val="bg2"/>
        </a:solidFill>
        <a:effectLst/>
      </p:bgPr>
    </p:bg>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E8C64A98-366F-AD42-A6A5-3540B4C49CB3}"/>
              </a:ext>
            </a:extLst>
          </p:cNvPr>
          <p:cNvSpPr>
            <a:spLocks noChangeArrowheads="1"/>
          </p:cNvSpPr>
          <p:nvPr userDrawn="1"/>
        </p:nvSpPr>
        <p:spPr bwMode="auto">
          <a:xfrm>
            <a:off x="2859192" y="626531"/>
            <a:ext cx="8189843" cy="5604935"/>
          </a:xfrm>
          <a:custGeom>
            <a:avLst/>
            <a:gdLst>
              <a:gd name="T0" fmla="*/ 0 w 19590"/>
              <a:gd name="T1" fmla="*/ 0 h 13405"/>
              <a:gd name="T2" fmla="*/ 9407 w 19590"/>
              <a:gd name="T3" fmla="*/ 0 h 13405"/>
              <a:gd name="T4" fmla="*/ 9407 w 19590"/>
              <a:gd name="T5" fmla="*/ 10647 h 13405"/>
              <a:gd name="T6" fmla="*/ 8261 w 19590"/>
              <a:gd name="T7" fmla="*/ 10647 h 13405"/>
              <a:gd name="T8" fmla="*/ 8261 w 19590"/>
              <a:gd name="T9" fmla="*/ 13404 h 13405"/>
              <a:gd name="T10" fmla="*/ 10982 w 19590"/>
              <a:gd name="T11" fmla="*/ 13404 h 13405"/>
              <a:gd name="T12" fmla="*/ 10982 w 19590"/>
              <a:gd name="T13" fmla="*/ 11482 h 13405"/>
              <a:gd name="T14" fmla="*/ 19589 w 19590"/>
              <a:gd name="T15" fmla="*/ 11482 h 13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90" h="13405">
                <a:moveTo>
                  <a:pt x="0" y="0"/>
                </a:moveTo>
                <a:lnTo>
                  <a:pt x="9407" y="0"/>
                </a:lnTo>
                <a:lnTo>
                  <a:pt x="9407" y="10647"/>
                </a:lnTo>
                <a:lnTo>
                  <a:pt x="8261" y="10647"/>
                </a:lnTo>
                <a:lnTo>
                  <a:pt x="8261" y="13404"/>
                </a:lnTo>
                <a:lnTo>
                  <a:pt x="10982" y="13404"/>
                </a:lnTo>
                <a:lnTo>
                  <a:pt x="10982" y="11482"/>
                </a:lnTo>
                <a:lnTo>
                  <a:pt x="19589" y="11482"/>
                </a:lnTo>
              </a:path>
            </a:pathLst>
          </a:custGeom>
          <a:noFill/>
          <a:ln w="142875" cap="flat">
            <a:solidFill>
              <a:srgbClr val="FF4C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2" name="Rectangle 21">
            <a:extLst>
              <a:ext uri="{FF2B5EF4-FFF2-40B4-BE49-F238E27FC236}">
                <a16:creationId xmlns:a16="http://schemas.microsoft.com/office/drawing/2014/main" id="{15D2D5A8-B686-BD44-B561-EA154F618E35}"/>
              </a:ext>
            </a:extLst>
          </p:cNvPr>
          <p:cNvSpPr/>
          <p:nvPr userDrawn="1"/>
        </p:nvSpPr>
        <p:spPr>
          <a:xfrm>
            <a:off x="9144000" y="0"/>
            <a:ext cx="304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pic>
        <p:nvPicPr>
          <p:cNvPr id="21" name="Picture 20">
            <a:extLst>
              <a:ext uri="{FF2B5EF4-FFF2-40B4-BE49-F238E27FC236}">
                <a16:creationId xmlns:a16="http://schemas.microsoft.com/office/drawing/2014/main" id="{D6CB3E36-3321-7443-B201-66AA38700E8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l="75000"/>
          <a:stretch/>
        </p:blipFill>
        <p:spPr>
          <a:xfrm>
            <a:off x="9143999" y="-1"/>
            <a:ext cx="3048000" cy="6857999"/>
          </a:xfrm>
          <a:prstGeom prst="rect">
            <a:avLst/>
          </a:prstGeom>
        </p:spPr>
      </p:pic>
      <p:grpSp>
        <p:nvGrpSpPr>
          <p:cNvPr id="25" name="Group 24">
            <a:extLst>
              <a:ext uri="{FF2B5EF4-FFF2-40B4-BE49-F238E27FC236}">
                <a16:creationId xmlns:a16="http://schemas.microsoft.com/office/drawing/2014/main" id="{C9683DD0-61E8-CF49-BA81-2FCDC97759AA}"/>
              </a:ext>
            </a:extLst>
          </p:cNvPr>
          <p:cNvGrpSpPr/>
          <p:nvPr userDrawn="1"/>
        </p:nvGrpSpPr>
        <p:grpSpPr>
          <a:xfrm>
            <a:off x="10100455" y="959929"/>
            <a:ext cx="1511125" cy="1509141"/>
            <a:chOff x="7055414" y="2103120"/>
            <a:chExt cx="1511125" cy="1509141"/>
          </a:xfrm>
        </p:grpSpPr>
        <p:sp>
          <p:nvSpPr>
            <p:cNvPr id="23" name="Freeform 22">
              <a:extLst>
                <a:ext uri="{FF2B5EF4-FFF2-40B4-BE49-F238E27FC236}">
                  <a16:creationId xmlns:a16="http://schemas.microsoft.com/office/drawing/2014/main" id="{CDB22DF9-BC7F-9248-A610-94EA1BD20DFF}"/>
                </a:ext>
              </a:extLst>
            </p:cNvPr>
            <p:cNvSpPr>
              <a:spLocks noChangeAspect="1" noChangeArrowheads="1"/>
            </p:cNvSpPr>
            <p:nvPr userDrawn="1"/>
          </p:nvSpPr>
          <p:spPr bwMode="auto">
            <a:xfrm>
              <a:off x="7055414" y="2103120"/>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4" name="Freeform 23">
              <a:extLst>
                <a:ext uri="{FF2B5EF4-FFF2-40B4-BE49-F238E27FC236}">
                  <a16:creationId xmlns:a16="http://schemas.microsoft.com/office/drawing/2014/main" id="{66B24512-E9D2-1344-96F5-BC41DE668C1C}"/>
                </a:ext>
              </a:extLst>
            </p:cNvPr>
            <p:cNvSpPr>
              <a:spLocks noChangeAspect="1" noChangeArrowheads="1"/>
            </p:cNvSpPr>
            <p:nvPr userDrawn="1"/>
          </p:nvSpPr>
          <p:spPr bwMode="auto">
            <a:xfrm>
              <a:off x="8200779" y="3246501"/>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pic>
        <p:nvPicPr>
          <p:cNvPr id="18" name="Picture 17">
            <a:extLst>
              <a:ext uri="{FF2B5EF4-FFF2-40B4-BE49-F238E27FC236}">
                <a16:creationId xmlns:a16="http://schemas.microsoft.com/office/drawing/2014/main" id="{2CE00190-05AF-D24C-B64A-D8188A14DA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7770" y="409329"/>
            <a:ext cx="1940462" cy="415813"/>
          </a:xfrm>
          <a:prstGeom prst="rect">
            <a:avLst/>
          </a:prstGeom>
        </p:spPr>
      </p:pic>
      <p:sp>
        <p:nvSpPr>
          <p:cNvPr id="19" name="Picture Placeholder 18">
            <a:extLst>
              <a:ext uri="{FF2B5EF4-FFF2-40B4-BE49-F238E27FC236}">
                <a16:creationId xmlns:a16="http://schemas.microsoft.com/office/drawing/2014/main" id="{4171FAED-1244-3D4F-9DB3-42D10CF12434}"/>
              </a:ext>
            </a:extLst>
          </p:cNvPr>
          <p:cNvSpPr>
            <a:spLocks noGrp="1"/>
          </p:cNvSpPr>
          <p:nvPr>
            <p:ph type="pic" sz="quarter" idx="12"/>
          </p:nvPr>
        </p:nvSpPr>
        <p:spPr>
          <a:xfrm>
            <a:off x="9144000" y="3429000"/>
            <a:ext cx="3048000" cy="3429000"/>
          </a:xfrm>
          <a:noFill/>
        </p:spPr>
        <p:txBody>
          <a:bodyPr anchor="ctr">
            <a:normAutofit/>
          </a:bodyPr>
          <a:lstStyle>
            <a:lvl1pPr marL="0" indent="0" algn="ctr">
              <a:buNone/>
              <a:defRPr sz="1600">
                <a:solidFill>
                  <a:srgbClr val="FF00FF"/>
                </a:solidFill>
                <a:latin typeface="Roboto" panose="02000000000000000000" pitchFamily="2" charset="0"/>
                <a:ea typeface="Roboto" panose="02000000000000000000" pitchFamily="2" charset="0"/>
              </a:defRPr>
            </a:lvl1pPr>
          </a:lstStyle>
          <a:p>
            <a:r>
              <a:rPr lang="en-US" dirty="0"/>
              <a:t>Click icon to add picture</a:t>
            </a:r>
          </a:p>
        </p:txBody>
      </p:sp>
      <p:sp>
        <p:nvSpPr>
          <p:cNvPr id="5" name="Footer Placeholder 4">
            <a:extLst>
              <a:ext uri="{FF2B5EF4-FFF2-40B4-BE49-F238E27FC236}">
                <a16:creationId xmlns:a16="http://schemas.microsoft.com/office/drawing/2014/main" id="{116FB456-38D1-4ECF-ABA3-220840448E3C}"/>
              </a:ext>
            </a:extLst>
          </p:cNvPr>
          <p:cNvSpPr>
            <a:spLocks noGrp="1"/>
          </p:cNvSpPr>
          <p:nvPr>
            <p:ph type="ftr" sz="quarter" idx="11"/>
          </p:nvPr>
        </p:nvSpPr>
        <p:spPr>
          <a:xfrm>
            <a:off x="0" y="6492875"/>
            <a:ext cx="4480560" cy="365125"/>
          </a:xfrm>
        </p:spPr>
        <p:txBody>
          <a:bodyPr lIns="457200"/>
          <a:lstStyle/>
          <a:p>
            <a:r>
              <a:rPr lang="en-US" dirty="0"/>
              <a:t>© 2023 Mineral, Inc. | Confidential </a:t>
            </a:r>
          </a:p>
        </p:txBody>
      </p:sp>
      <p:sp>
        <p:nvSpPr>
          <p:cNvPr id="7" name="Date Placeholder 3">
            <a:extLst>
              <a:ext uri="{FF2B5EF4-FFF2-40B4-BE49-F238E27FC236}">
                <a16:creationId xmlns:a16="http://schemas.microsoft.com/office/drawing/2014/main" id="{BF4EA341-D30A-7A46-B1EF-0B49530ED408}"/>
              </a:ext>
            </a:extLst>
          </p:cNvPr>
          <p:cNvSpPr>
            <a:spLocks noGrp="1"/>
          </p:cNvSpPr>
          <p:nvPr>
            <p:ph type="dt" sz="half" idx="10"/>
          </p:nvPr>
        </p:nvSpPr>
        <p:spPr>
          <a:xfrm>
            <a:off x="-1" y="5883675"/>
            <a:ext cx="2743200" cy="609200"/>
          </a:xfrm>
          <a:prstGeom prst="rect">
            <a:avLst/>
          </a:prstGeom>
        </p:spPr>
        <p:txBody>
          <a:bodyPr lIns="457200"/>
          <a:lstStyle>
            <a:lvl1pPr>
              <a:defRPr>
                <a:latin typeface="Roboto Mono" pitchFamily="2" charset="0"/>
                <a:ea typeface="Roboto Mono" pitchFamily="2" charset="0"/>
              </a:defRPr>
            </a:lvl1pPr>
          </a:lstStyle>
          <a:p>
            <a:fld id="{BD146436-E3C9-974E-99B6-E08871FBBA7A}" type="datetime4">
              <a:rPr lang="en-US" smtClean="0"/>
              <a:t>September 11, 2023</a:t>
            </a:fld>
            <a:endParaRPr lang="en-US" dirty="0"/>
          </a:p>
        </p:txBody>
      </p:sp>
      <p:sp>
        <p:nvSpPr>
          <p:cNvPr id="3" name="Subtitle 2">
            <a:extLst>
              <a:ext uri="{FF2B5EF4-FFF2-40B4-BE49-F238E27FC236}">
                <a16:creationId xmlns:a16="http://schemas.microsoft.com/office/drawing/2014/main" id="{EABDF9ED-1095-4714-AC30-13C6473EF5A8}"/>
              </a:ext>
            </a:extLst>
          </p:cNvPr>
          <p:cNvSpPr>
            <a:spLocks noGrp="1"/>
          </p:cNvSpPr>
          <p:nvPr>
            <p:ph type="subTitle" idx="1" hasCustomPrompt="1"/>
          </p:nvPr>
        </p:nvSpPr>
        <p:spPr>
          <a:xfrm>
            <a:off x="-1" y="3678638"/>
            <a:ext cx="9047823" cy="941796"/>
          </a:xfrm>
          <a:solidFill>
            <a:schemeClr val="bg2"/>
          </a:solidFill>
        </p:spPr>
        <p:txBody>
          <a:bodyPr wrap="square" lIns="457200" tIns="91440">
            <a:sp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Lorem ipsum dolor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nunc</a:t>
            </a:r>
            <a:r>
              <a:rPr lang="en-US"/>
              <a:t> </a:t>
            </a:r>
            <a:r>
              <a:rPr lang="en-US" err="1"/>
              <a:t>eget</a:t>
            </a:r>
            <a:r>
              <a:rPr lang="en-US"/>
              <a:t> </a:t>
            </a:r>
            <a:r>
              <a:rPr lang="en-US" err="1"/>
              <a:t>urna</a:t>
            </a:r>
            <a:r>
              <a:rPr lang="en-US"/>
              <a:t> </a:t>
            </a:r>
            <a:r>
              <a:rPr lang="en-US" err="1"/>
              <a:t>purus</a:t>
            </a:r>
            <a:endParaRPr lang="en-US"/>
          </a:p>
        </p:txBody>
      </p:sp>
      <p:sp>
        <p:nvSpPr>
          <p:cNvPr id="2" name="Title 1">
            <a:extLst>
              <a:ext uri="{FF2B5EF4-FFF2-40B4-BE49-F238E27FC236}">
                <a16:creationId xmlns:a16="http://schemas.microsoft.com/office/drawing/2014/main" id="{6A15202C-6919-4145-B29B-F8EC3FA86709}"/>
              </a:ext>
            </a:extLst>
          </p:cNvPr>
          <p:cNvSpPr>
            <a:spLocks noGrp="1"/>
          </p:cNvSpPr>
          <p:nvPr>
            <p:ph type="ctrTitle" hasCustomPrompt="1"/>
          </p:nvPr>
        </p:nvSpPr>
        <p:spPr>
          <a:xfrm>
            <a:off x="-1" y="2122827"/>
            <a:ext cx="9047823" cy="1555811"/>
          </a:xfrm>
          <a:solidFill>
            <a:schemeClr val="bg2"/>
          </a:solidFill>
        </p:spPr>
        <p:txBody>
          <a:bodyPr wrap="square" lIns="457200" bIns="0" anchor="b">
            <a:spAutoFit/>
          </a:bodyPr>
          <a:lstStyle>
            <a:lvl1pPr algn="l">
              <a:lnSpc>
                <a:spcPct val="80000"/>
              </a:lnSpc>
              <a:defRPr sz="5400"/>
            </a:lvl1pPr>
          </a:lstStyle>
          <a:p>
            <a:r>
              <a:rPr lang="en-US"/>
              <a:t>Click to edit Master title styles; 3 lines max</a:t>
            </a:r>
          </a:p>
        </p:txBody>
      </p:sp>
      <p:sp>
        <p:nvSpPr>
          <p:cNvPr id="14" name="Text Placeholder 2">
            <a:extLst>
              <a:ext uri="{FF2B5EF4-FFF2-40B4-BE49-F238E27FC236}">
                <a16:creationId xmlns:a16="http://schemas.microsoft.com/office/drawing/2014/main" id="{597CC3BC-104C-BD4C-BDAF-D4F92AAD1C17}"/>
              </a:ext>
            </a:extLst>
          </p:cNvPr>
          <p:cNvSpPr>
            <a:spLocks noGrp="1"/>
          </p:cNvSpPr>
          <p:nvPr>
            <p:ph type="body" sz="quarter" idx="16"/>
          </p:nvPr>
        </p:nvSpPr>
        <p:spPr>
          <a:xfrm>
            <a:off x="0" y="4620434"/>
            <a:ext cx="6096000" cy="1278812"/>
          </a:xfrm>
        </p:spPr>
        <p:txBody>
          <a:bodyPr lIns="457200" anchor="t" anchorCtr="0">
            <a:noAutofit/>
          </a:bodyPr>
          <a:lstStyle>
            <a:lvl1pPr marL="4763" indent="0">
              <a:buNone/>
              <a:tabLst/>
              <a:defRPr sz="1600">
                <a:solidFill>
                  <a:schemeClr val="tx1"/>
                </a:solidFill>
              </a:defRPr>
            </a:lvl1pPr>
            <a:lvl2pPr marL="4763" indent="0">
              <a:buNone/>
              <a:tabLst/>
              <a:defRPr sz="1400">
                <a:solidFill>
                  <a:schemeClr val="tx1"/>
                </a:solidFill>
              </a:defRPr>
            </a:lvl2pPr>
            <a:lvl3pPr marL="4763" indent="0">
              <a:buNone/>
              <a:tabLst/>
              <a:defRPr sz="1200">
                <a:solidFill>
                  <a:schemeClr val="tx1"/>
                </a:solidFill>
              </a:defRPr>
            </a:lvl3pPr>
            <a:lvl4pPr marL="4763" indent="0">
              <a:buNone/>
              <a:tabLst/>
              <a:defRPr sz="1100">
                <a:solidFill>
                  <a:schemeClr val="tx1"/>
                </a:solidFill>
              </a:defRPr>
            </a:lvl4pPr>
            <a:lvl5pPr marL="4763" indent="0">
              <a:buNone/>
              <a:tabLst/>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8782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 COVER/TITLE">
    <p:bg>
      <p:bgPr>
        <a:solidFill>
          <a:schemeClr val="tx2"/>
        </a:solidFill>
        <a:effectLst/>
      </p:bgPr>
    </p:bg>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2CDC8DB1-921B-304D-9AF6-FEB2B62C17B8}"/>
              </a:ext>
            </a:extLst>
          </p:cNvPr>
          <p:cNvSpPr>
            <a:spLocks noChangeArrowheads="1"/>
          </p:cNvSpPr>
          <p:nvPr userDrawn="1"/>
        </p:nvSpPr>
        <p:spPr bwMode="auto">
          <a:xfrm>
            <a:off x="2859192" y="626531"/>
            <a:ext cx="8189843" cy="5604935"/>
          </a:xfrm>
          <a:custGeom>
            <a:avLst/>
            <a:gdLst>
              <a:gd name="T0" fmla="*/ 0 w 19590"/>
              <a:gd name="T1" fmla="*/ 0 h 13405"/>
              <a:gd name="T2" fmla="*/ 9407 w 19590"/>
              <a:gd name="T3" fmla="*/ 0 h 13405"/>
              <a:gd name="T4" fmla="*/ 9407 w 19590"/>
              <a:gd name="T5" fmla="*/ 10647 h 13405"/>
              <a:gd name="T6" fmla="*/ 8261 w 19590"/>
              <a:gd name="T7" fmla="*/ 10647 h 13405"/>
              <a:gd name="T8" fmla="*/ 8261 w 19590"/>
              <a:gd name="T9" fmla="*/ 13404 h 13405"/>
              <a:gd name="T10" fmla="*/ 10982 w 19590"/>
              <a:gd name="T11" fmla="*/ 13404 h 13405"/>
              <a:gd name="T12" fmla="*/ 10982 w 19590"/>
              <a:gd name="T13" fmla="*/ 11482 h 13405"/>
              <a:gd name="T14" fmla="*/ 19589 w 19590"/>
              <a:gd name="T15" fmla="*/ 11482 h 13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90" h="13405">
                <a:moveTo>
                  <a:pt x="0" y="0"/>
                </a:moveTo>
                <a:lnTo>
                  <a:pt x="9407" y="0"/>
                </a:lnTo>
                <a:lnTo>
                  <a:pt x="9407" y="10647"/>
                </a:lnTo>
                <a:lnTo>
                  <a:pt x="8261" y="10647"/>
                </a:lnTo>
                <a:lnTo>
                  <a:pt x="8261" y="13404"/>
                </a:lnTo>
                <a:lnTo>
                  <a:pt x="10982" y="13404"/>
                </a:lnTo>
                <a:lnTo>
                  <a:pt x="10982" y="11482"/>
                </a:lnTo>
                <a:lnTo>
                  <a:pt x="19589" y="11482"/>
                </a:lnTo>
              </a:path>
            </a:pathLst>
          </a:custGeom>
          <a:noFill/>
          <a:ln w="142875" cap="flat">
            <a:solidFill>
              <a:schemeClr val="accent4"/>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2" name="Rectangle 21">
            <a:extLst>
              <a:ext uri="{FF2B5EF4-FFF2-40B4-BE49-F238E27FC236}">
                <a16:creationId xmlns:a16="http://schemas.microsoft.com/office/drawing/2014/main" id="{15D2D5A8-B686-BD44-B561-EA154F618E35}"/>
              </a:ext>
            </a:extLst>
          </p:cNvPr>
          <p:cNvSpPr/>
          <p:nvPr userDrawn="1"/>
        </p:nvSpPr>
        <p:spPr>
          <a:xfrm>
            <a:off x="9144000" y="0"/>
            <a:ext cx="304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pic>
        <p:nvPicPr>
          <p:cNvPr id="21" name="Picture 20">
            <a:extLst>
              <a:ext uri="{FF2B5EF4-FFF2-40B4-BE49-F238E27FC236}">
                <a16:creationId xmlns:a16="http://schemas.microsoft.com/office/drawing/2014/main" id="{D6CB3E36-3321-7443-B201-66AA38700E8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l="75000"/>
          <a:stretch/>
        </p:blipFill>
        <p:spPr>
          <a:xfrm>
            <a:off x="9144000" y="-1"/>
            <a:ext cx="3048000" cy="6857999"/>
          </a:xfrm>
          <a:prstGeom prst="rect">
            <a:avLst/>
          </a:prstGeom>
        </p:spPr>
      </p:pic>
      <p:grpSp>
        <p:nvGrpSpPr>
          <p:cNvPr id="25" name="Group 24">
            <a:extLst>
              <a:ext uri="{FF2B5EF4-FFF2-40B4-BE49-F238E27FC236}">
                <a16:creationId xmlns:a16="http://schemas.microsoft.com/office/drawing/2014/main" id="{C9683DD0-61E8-CF49-BA81-2FCDC97759AA}"/>
              </a:ext>
            </a:extLst>
          </p:cNvPr>
          <p:cNvGrpSpPr/>
          <p:nvPr userDrawn="1"/>
        </p:nvGrpSpPr>
        <p:grpSpPr>
          <a:xfrm>
            <a:off x="10100455" y="959929"/>
            <a:ext cx="1511125" cy="1509141"/>
            <a:chOff x="7055414" y="2103120"/>
            <a:chExt cx="1511125" cy="1509141"/>
          </a:xfrm>
        </p:grpSpPr>
        <p:sp>
          <p:nvSpPr>
            <p:cNvPr id="23" name="Freeform 22">
              <a:extLst>
                <a:ext uri="{FF2B5EF4-FFF2-40B4-BE49-F238E27FC236}">
                  <a16:creationId xmlns:a16="http://schemas.microsoft.com/office/drawing/2014/main" id="{CDB22DF9-BC7F-9248-A610-94EA1BD20DFF}"/>
                </a:ext>
              </a:extLst>
            </p:cNvPr>
            <p:cNvSpPr>
              <a:spLocks noChangeAspect="1" noChangeArrowheads="1"/>
            </p:cNvSpPr>
            <p:nvPr userDrawn="1"/>
          </p:nvSpPr>
          <p:spPr bwMode="auto">
            <a:xfrm>
              <a:off x="7055414" y="2103120"/>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4" name="Freeform 23">
              <a:extLst>
                <a:ext uri="{FF2B5EF4-FFF2-40B4-BE49-F238E27FC236}">
                  <a16:creationId xmlns:a16="http://schemas.microsoft.com/office/drawing/2014/main" id="{66B24512-E9D2-1344-96F5-BC41DE668C1C}"/>
                </a:ext>
              </a:extLst>
            </p:cNvPr>
            <p:cNvSpPr>
              <a:spLocks noChangeAspect="1" noChangeArrowheads="1"/>
            </p:cNvSpPr>
            <p:nvPr userDrawn="1"/>
          </p:nvSpPr>
          <p:spPr bwMode="auto">
            <a:xfrm>
              <a:off x="8200779" y="3246501"/>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5" name="Footer Placeholder 4">
            <a:extLst>
              <a:ext uri="{FF2B5EF4-FFF2-40B4-BE49-F238E27FC236}">
                <a16:creationId xmlns:a16="http://schemas.microsoft.com/office/drawing/2014/main" id="{116FB456-38D1-4ECF-ABA3-220840448E3C}"/>
              </a:ext>
            </a:extLst>
          </p:cNvPr>
          <p:cNvSpPr>
            <a:spLocks noGrp="1"/>
          </p:cNvSpPr>
          <p:nvPr>
            <p:ph type="ftr" sz="quarter" idx="11"/>
          </p:nvPr>
        </p:nvSpPr>
        <p:spPr>
          <a:xfrm>
            <a:off x="0" y="6492875"/>
            <a:ext cx="4480560" cy="365125"/>
          </a:xfrm>
        </p:spPr>
        <p:txBody>
          <a:bodyPr lIns="457200"/>
          <a:lstStyle/>
          <a:p>
            <a:r>
              <a:rPr lang="en-US" dirty="0"/>
              <a:t>© 2023 Mineral, Inc. | Confidential </a:t>
            </a:r>
          </a:p>
        </p:txBody>
      </p:sp>
      <p:sp>
        <p:nvSpPr>
          <p:cNvPr id="7" name="Date Placeholder 3">
            <a:extLst>
              <a:ext uri="{FF2B5EF4-FFF2-40B4-BE49-F238E27FC236}">
                <a16:creationId xmlns:a16="http://schemas.microsoft.com/office/drawing/2014/main" id="{BF4EA341-D30A-7A46-B1EF-0B49530ED408}"/>
              </a:ext>
            </a:extLst>
          </p:cNvPr>
          <p:cNvSpPr>
            <a:spLocks noGrp="1"/>
          </p:cNvSpPr>
          <p:nvPr>
            <p:ph type="dt" sz="half" idx="10"/>
          </p:nvPr>
        </p:nvSpPr>
        <p:spPr>
          <a:xfrm>
            <a:off x="-1" y="5883675"/>
            <a:ext cx="2743200" cy="609200"/>
          </a:xfrm>
          <a:prstGeom prst="rect">
            <a:avLst/>
          </a:prstGeom>
        </p:spPr>
        <p:txBody>
          <a:bodyPr lIns="457200"/>
          <a:lstStyle>
            <a:lvl1pPr>
              <a:defRPr>
                <a:latin typeface="Roboto Mono" pitchFamily="2" charset="0"/>
                <a:ea typeface="Roboto Mono" pitchFamily="2" charset="0"/>
              </a:defRPr>
            </a:lvl1pPr>
          </a:lstStyle>
          <a:p>
            <a:fld id="{28B9A0DA-3EA9-CB4B-B9C9-8801D37D30EC}" type="datetime4">
              <a:rPr lang="en-US" smtClean="0"/>
              <a:t>September 11, 2023</a:t>
            </a:fld>
            <a:endParaRPr lang="en-US" dirty="0"/>
          </a:p>
        </p:txBody>
      </p:sp>
      <p:pic>
        <p:nvPicPr>
          <p:cNvPr id="18" name="Picture 17">
            <a:extLst>
              <a:ext uri="{FF2B5EF4-FFF2-40B4-BE49-F238E27FC236}">
                <a16:creationId xmlns:a16="http://schemas.microsoft.com/office/drawing/2014/main" id="{2CE00190-05AF-D24C-B64A-D8188A14DA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7770" y="409329"/>
            <a:ext cx="1940462" cy="415813"/>
          </a:xfrm>
          <a:prstGeom prst="rect">
            <a:avLst/>
          </a:prstGeom>
        </p:spPr>
      </p:pic>
      <p:sp>
        <p:nvSpPr>
          <p:cNvPr id="19" name="Picture Placeholder 18">
            <a:extLst>
              <a:ext uri="{FF2B5EF4-FFF2-40B4-BE49-F238E27FC236}">
                <a16:creationId xmlns:a16="http://schemas.microsoft.com/office/drawing/2014/main" id="{4171FAED-1244-3D4F-9DB3-42D10CF12434}"/>
              </a:ext>
            </a:extLst>
          </p:cNvPr>
          <p:cNvSpPr>
            <a:spLocks noGrp="1"/>
          </p:cNvSpPr>
          <p:nvPr>
            <p:ph type="pic" sz="quarter" idx="12"/>
          </p:nvPr>
        </p:nvSpPr>
        <p:spPr>
          <a:xfrm>
            <a:off x="9144000" y="3429000"/>
            <a:ext cx="3048000" cy="3429000"/>
          </a:xfrm>
          <a:noFill/>
        </p:spPr>
        <p:txBody>
          <a:bodyPr anchor="ctr">
            <a:normAutofit/>
          </a:bodyPr>
          <a:lstStyle>
            <a:lvl1pPr marL="0" indent="0" algn="ctr">
              <a:buNone/>
              <a:defRPr sz="1600">
                <a:solidFill>
                  <a:srgbClr val="FF00FF"/>
                </a:solidFill>
                <a:latin typeface="Roboto" panose="02000000000000000000" pitchFamily="2" charset="0"/>
                <a:ea typeface="Roboto" panose="02000000000000000000" pitchFamily="2" charset="0"/>
              </a:defRPr>
            </a:lvl1pPr>
          </a:lstStyle>
          <a:p>
            <a:r>
              <a:rPr lang="en-US" dirty="0"/>
              <a:t>Click icon to add picture</a:t>
            </a:r>
          </a:p>
        </p:txBody>
      </p:sp>
      <p:sp>
        <p:nvSpPr>
          <p:cNvPr id="3" name="Subtitle 2">
            <a:extLst>
              <a:ext uri="{FF2B5EF4-FFF2-40B4-BE49-F238E27FC236}">
                <a16:creationId xmlns:a16="http://schemas.microsoft.com/office/drawing/2014/main" id="{EABDF9ED-1095-4714-AC30-13C6473EF5A8}"/>
              </a:ext>
            </a:extLst>
          </p:cNvPr>
          <p:cNvSpPr>
            <a:spLocks noGrp="1"/>
          </p:cNvSpPr>
          <p:nvPr>
            <p:ph type="subTitle" idx="1" hasCustomPrompt="1"/>
          </p:nvPr>
        </p:nvSpPr>
        <p:spPr>
          <a:xfrm>
            <a:off x="-1" y="3678638"/>
            <a:ext cx="9144001" cy="941796"/>
          </a:xfrm>
          <a:solidFill>
            <a:schemeClr val="tx2"/>
          </a:solidFill>
        </p:spPr>
        <p:txBody>
          <a:bodyPr wrap="square" lIns="457200" tIns="91440">
            <a:sp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Lorem ipsum dolor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nunc</a:t>
            </a:r>
            <a:r>
              <a:rPr lang="en-US"/>
              <a:t> </a:t>
            </a:r>
            <a:r>
              <a:rPr lang="en-US" err="1"/>
              <a:t>eget</a:t>
            </a:r>
            <a:r>
              <a:rPr lang="en-US"/>
              <a:t> </a:t>
            </a:r>
            <a:r>
              <a:rPr lang="en-US" err="1"/>
              <a:t>urna</a:t>
            </a:r>
            <a:r>
              <a:rPr lang="en-US"/>
              <a:t> </a:t>
            </a:r>
            <a:r>
              <a:rPr lang="en-US" err="1"/>
              <a:t>purus</a:t>
            </a:r>
            <a:endParaRPr lang="en-US"/>
          </a:p>
        </p:txBody>
      </p:sp>
      <p:sp>
        <p:nvSpPr>
          <p:cNvPr id="2" name="Title 1">
            <a:extLst>
              <a:ext uri="{FF2B5EF4-FFF2-40B4-BE49-F238E27FC236}">
                <a16:creationId xmlns:a16="http://schemas.microsoft.com/office/drawing/2014/main" id="{6A15202C-6919-4145-B29B-F8EC3FA86709}"/>
              </a:ext>
            </a:extLst>
          </p:cNvPr>
          <p:cNvSpPr>
            <a:spLocks noGrp="1"/>
          </p:cNvSpPr>
          <p:nvPr>
            <p:ph type="ctrTitle" hasCustomPrompt="1"/>
          </p:nvPr>
        </p:nvSpPr>
        <p:spPr>
          <a:xfrm>
            <a:off x="0" y="2122827"/>
            <a:ext cx="9144000" cy="1555811"/>
          </a:xfrm>
          <a:solidFill>
            <a:schemeClr val="tx2"/>
          </a:solidFill>
        </p:spPr>
        <p:txBody>
          <a:bodyPr wrap="square" lIns="457200" bIns="0" anchor="b">
            <a:spAutoFit/>
          </a:bodyPr>
          <a:lstStyle>
            <a:lvl1pPr algn="l">
              <a:lnSpc>
                <a:spcPct val="80000"/>
              </a:lnSpc>
              <a:defRPr sz="5400">
                <a:solidFill>
                  <a:schemeClr val="bg1"/>
                </a:solidFill>
              </a:defRPr>
            </a:lvl1pPr>
          </a:lstStyle>
          <a:p>
            <a:r>
              <a:rPr lang="en-US"/>
              <a:t>Click to edit Master title styles; 3 lines</a:t>
            </a:r>
          </a:p>
        </p:txBody>
      </p:sp>
      <p:sp>
        <p:nvSpPr>
          <p:cNvPr id="15" name="Text Placeholder 2">
            <a:extLst>
              <a:ext uri="{FF2B5EF4-FFF2-40B4-BE49-F238E27FC236}">
                <a16:creationId xmlns:a16="http://schemas.microsoft.com/office/drawing/2014/main" id="{5C767215-A174-A34C-BE2D-4F5689DE48A0}"/>
              </a:ext>
            </a:extLst>
          </p:cNvPr>
          <p:cNvSpPr>
            <a:spLocks noGrp="1"/>
          </p:cNvSpPr>
          <p:nvPr>
            <p:ph type="body" sz="quarter" idx="16"/>
          </p:nvPr>
        </p:nvSpPr>
        <p:spPr>
          <a:xfrm>
            <a:off x="0" y="4620434"/>
            <a:ext cx="6096000" cy="1278812"/>
          </a:xfrm>
        </p:spPr>
        <p:txBody>
          <a:bodyPr lIns="457200" anchor="t" anchorCtr="0">
            <a:noAutofit/>
          </a:bodyPr>
          <a:lstStyle>
            <a:lvl1pPr marL="4763" indent="0">
              <a:buNone/>
              <a:tabLst/>
              <a:defRPr sz="1600">
                <a:solidFill>
                  <a:schemeClr val="tx1"/>
                </a:solidFill>
              </a:defRPr>
            </a:lvl1pPr>
            <a:lvl2pPr marL="4763" indent="0">
              <a:buNone/>
              <a:tabLst/>
              <a:defRPr sz="1400">
                <a:solidFill>
                  <a:schemeClr val="tx1"/>
                </a:solidFill>
              </a:defRPr>
            </a:lvl2pPr>
            <a:lvl3pPr marL="4763" indent="0">
              <a:buNone/>
              <a:tabLst/>
              <a:defRPr sz="1200">
                <a:solidFill>
                  <a:schemeClr val="tx1"/>
                </a:solidFill>
              </a:defRPr>
            </a:lvl3pPr>
            <a:lvl4pPr marL="4763" indent="0">
              <a:buNone/>
              <a:tabLst/>
              <a:defRPr sz="1100">
                <a:solidFill>
                  <a:schemeClr val="tx1"/>
                </a:solidFill>
              </a:defRPr>
            </a:lvl4pPr>
            <a:lvl5pPr marL="4763" indent="0">
              <a:buNone/>
              <a:tabLst/>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803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Q* COVER/TITLE">
    <p:bg>
      <p:bgPr>
        <a:solidFill>
          <a:schemeClr val="accent1"/>
        </a:solidFill>
        <a:effectLst/>
      </p:bgPr>
    </p:bg>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9CC71C40-8C96-4F43-90EC-B7423440FA8D}"/>
              </a:ext>
            </a:extLst>
          </p:cNvPr>
          <p:cNvSpPr>
            <a:spLocks noChangeArrowheads="1"/>
          </p:cNvSpPr>
          <p:nvPr userDrawn="1"/>
        </p:nvSpPr>
        <p:spPr bwMode="auto">
          <a:xfrm>
            <a:off x="2859192" y="626531"/>
            <a:ext cx="8189843" cy="5604935"/>
          </a:xfrm>
          <a:custGeom>
            <a:avLst/>
            <a:gdLst>
              <a:gd name="T0" fmla="*/ 0 w 19590"/>
              <a:gd name="T1" fmla="*/ 0 h 13405"/>
              <a:gd name="T2" fmla="*/ 9407 w 19590"/>
              <a:gd name="T3" fmla="*/ 0 h 13405"/>
              <a:gd name="T4" fmla="*/ 9407 w 19590"/>
              <a:gd name="T5" fmla="*/ 10647 h 13405"/>
              <a:gd name="T6" fmla="*/ 8261 w 19590"/>
              <a:gd name="T7" fmla="*/ 10647 h 13405"/>
              <a:gd name="T8" fmla="*/ 8261 w 19590"/>
              <a:gd name="T9" fmla="*/ 13404 h 13405"/>
              <a:gd name="T10" fmla="*/ 10982 w 19590"/>
              <a:gd name="T11" fmla="*/ 13404 h 13405"/>
              <a:gd name="T12" fmla="*/ 10982 w 19590"/>
              <a:gd name="T13" fmla="*/ 11482 h 13405"/>
              <a:gd name="T14" fmla="*/ 19589 w 19590"/>
              <a:gd name="T15" fmla="*/ 11482 h 13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90" h="13405">
                <a:moveTo>
                  <a:pt x="0" y="0"/>
                </a:moveTo>
                <a:lnTo>
                  <a:pt x="9407" y="0"/>
                </a:lnTo>
                <a:lnTo>
                  <a:pt x="9407" y="10647"/>
                </a:lnTo>
                <a:lnTo>
                  <a:pt x="8261" y="10647"/>
                </a:lnTo>
                <a:lnTo>
                  <a:pt x="8261" y="13404"/>
                </a:lnTo>
                <a:lnTo>
                  <a:pt x="10982" y="13404"/>
                </a:lnTo>
                <a:lnTo>
                  <a:pt x="10982" y="11482"/>
                </a:lnTo>
                <a:lnTo>
                  <a:pt x="19589" y="11482"/>
                </a:lnTo>
              </a:path>
            </a:pathLst>
          </a:custGeom>
          <a:noFill/>
          <a:ln w="142875" cap="flat">
            <a:solidFill>
              <a:schemeClr val="accent4"/>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2" name="Rectangle 21">
            <a:extLst>
              <a:ext uri="{FF2B5EF4-FFF2-40B4-BE49-F238E27FC236}">
                <a16:creationId xmlns:a16="http://schemas.microsoft.com/office/drawing/2014/main" id="{15D2D5A8-B686-BD44-B561-EA154F618E35}"/>
              </a:ext>
            </a:extLst>
          </p:cNvPr>
          <p:cNvSpPr/>
          <p:nvPr userDrawn="1"/>
        </p:nvSpPr>
        <p:spPr>
          <a:xfrm>
            <a:off x="9144000" y="0"/>
            <a:ext cx="3048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pic>
        <p:nvPicPr>
          <p:cNvPr id="21" name="Picture 20">
            <a:extLst>
              <a:ext uri="{FF2B5EF4-FFF2-40B4-BE49-F238E27FC236}">
                <a16:creationId xmlns:a16="http://schemas.microsoft.com/office/drawing/2014/main" id="{D6CB3E36-3321-7443-B201-66AA38700E8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l="75000"/>
          <a:stretch/>
        </p:blipFill>
        <p:spPr>
          <a:xfrm>
            <a:off x="9144000" y="-1"/>
            <a:ext cx="3048000" cy="6857999"/>
          </a:xfrm>
          <a:prstGeom prst="rect">
            <a:avLst/>
          </a:prstGeom>
        </p:spPr>
      </p:pic>
      <p:grpSp>
        <p:nvGrpSpPr>
          <p:cNvPr id="25" name="Group 24">
            <a:extLst>
              <a:ext uri="{FF2B5EF4-FFF2-40B4-BE49-F238E27FC236}">
                <a16:creationId xmlns:a16="http://schemas.microsoft.com/office/drawing/2014/main" id="{C9683DD0-61E8-CF49-BA81-2FCDC97759AA}"/>
              </a:ext>
            </a:extLst>
          </p:cNvPr>
          <p:cNvGrpSpPr/>
          <p:nvPr userDrawn="1"/>
        </p:nvGrpSpPr>
        <p:grpSpPr>
          <a:xfrm>
            <a:off x="10100455" y="959929"/>
            <a:ext cx="1511125" cy="1509141"/>
            <a:chOff x="7055414" y="2103120"/>
            <a:chExt cx="1511125" cy="1509141"/>
          </a:xfrm>
        </p:grpSpPr>
        <p:sp>
          <p:nvSpPr>
            <p:cNvPr id="23" name="Freeform 22">
              <a:extLst>
                <a:ext uri="{FF2B5EF4-FFF2-40B4-BE49-F238E27FC236}">
                  <a16:creationId xmlns:a16="http://schemas.microsoft.com/office/drawing/2014/main" id="{CDB22DF9-BC7F-9248-A610-94EA1BD20DFF}"/>
                </a:ext>
              </a:extLst>
            </p:cNvPr>
            <p:cNvSpPr>
              <a:spLocks noChangeAspect="1" noChangeArrowheads="1"/>
            </p:cNvSpPr>
            <p:nvPr userDrawn="1"/>
          </p:nvSpPr>
          <p:spPr bwMode="auto">
            <a:xfrm>
              <a:off x="7055414" y="2103120"/>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4" name="Freeform 23">
              <a:extLst>
                <a:ext uri="{FF2B5EF4-FFF2-40B4-BE49-F238E27FC236}">
                  <a16:creationId xmlns:a16="http://schemas.microsoft.com/office/drawing/2014/main" id="{66B24512-E9D2-1344-96F5-BC41DE668C1C}"/>
                </a:ext>
              </a:extLst>
            </p:cNvPr>
            <p:cNvSpPr>
              <a:spLocks noChangeAspect="1" noChangeArrowheads="1"/>
            </p:cNvSpPr>
            <p:nvPr userDrawn="1"/>
          </p:nvSpPr>
          <p:spPr bwMode="auto">
            <a:xfrm>
              <a:off x="8200779" y="3246501"/>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5" name="Footer Placeholder 4">
            <a:extLst>
              <a:ext uri="{FF2B5EF4-FFF2-40B4-BE49-F238E27FC236}">
                <a16:creationId xmlns:a16="http://schemas.microsoft.com/office/drawing/2014/main" id="{116FB456-38D1-4ECF-ABA3-220840448E3C}"/>
              </a:ext>
            </a:extLst>
          </p:cNvPr>
          <p:cNvSpPr>
            <a:spLocks noGrp="1"/>
          </p:cNvSpPr>
          <p:nvPr>
            <p:ph type="ftr" sz="quarter" idx="11"/>
          </p:nvPr>
        </p:nvSpPr>
        <p:spPr>
          <a:xfrm>
            <a:off x="0" y="6492875"/>
            <a:ext cx="4480560" cy="365125"/>
          </a:xfrm>
        </p:spPr>
        <p:txBody>
          <a:bodyPr lIns="457200"/>
          <a:lstStyle/>
          <a:p>
            <a:r>
              <a:rPr lang="en-US" dirty="0"/>
              <a:t>© 2023 Mineral, Inc. | Confidential </a:t>
            </a:r>
          </a:p>
        </p:txBody>
      </p:sp>
      <p:sp>
        <p:nvSpPr>
          <p:cNvPr id="7" name="Date Placeholder 3">
            <a:extLst>
              <a:ext uri="{FF2B5EF4-FFF2-40B4-BE49-F238E27FC236}">
                <a16:creationId xmlns:a16="http://schemas.microsoft.com/office/drawing/2014/main" id="{BF4EA341-D30A-7A46-B1EF-0B49530ED408}"/>
              </a:ext>
            </a:extLst>
          </p:cNvPr>
          <p:cNvSpPr>
            <a:spLocks noGrp="1"/>
          </p:cNvSpPr>
          <p:nvPr>
            <p:ph type="dt" sz="half" idx="10"/>
          </p:nvPr>
        </p:nvSpPr>
        <p:spPr>
          <a:xfrm>
            <a:off x="-1" y="5883675"/>
            <a:ext cx="2743200" cy="609200"/>
          </a:xfrm>
          <a:prstGeom prst="rect">
            <a:avLst/>
          </a:prstGeom>
        </p:spPr>
        <p:txBody>
          <a:bodyPr lIns="457200"/>
          <a:lstStyle>
            <a:lvl1pPr>
              <a:defRPr>
                <a:latin typeface="Roboto Mono" pitchFamily="2" charset="0"/>
                <a:ea typeface="Roboto Mono" pitchFamily="2" charset="0"/>
              </a:defRPr>
            </a:lvl1pPr>
          </a:lstStyle>
          <a:p>
            <a:fld id="{5551EFCD-F03A-BD46-A8F9-872042B959C9}" type="datetime4">
              <a:rPr lang="en-US" smtClean="0"/>
              <a:t>September 11, 2023</a:t>
            </a:fld>
            <a:endParaRPr lang="en-US" dirty="0"/>
          </a:p>
        </p:txBody>
      </p:sp>
      <p:pic>
        <p:nvPicPr>
          <p:cNvPr id="18" name="Picture 17">
            <a:extLst>
              <a:ext uri="{FF2B5EF4-FFF2-40B4-BE49-F238E27FC236}">
                <a16:creationId xmlns:a16="http://schemas.microsoft.com/office/drawing/2014/main" id="{2CE00190-05AF-D24C-B64A-D8188A14DA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7770" y="409329"/>
            <a:ext cx="1940462" cy="415813"/>
          </a:xfrm>
          <a:prstGeom prst="rect">
            <a:avLst/>
          </a:prstGeom>
        </p:spPr>
      </p:pic>
      <p:sp>
        <p:nvSpPr>
          <p:cNvPr id="19" name="Picture Placeholder 18">
            <a:extLst>
              <a:ext uri="{FF2B5EF4-FFF2-40B4-BE49-F238E27FC236}">
                <a16:creationId xmlns:a16="http://schemas.microsoft.com/office/drawing/2014/main" id="{4171FAED-1244-3D4F-9DB3-42D10CF12434}"/>
              </a:ext>
            </a:extLst>
          </p:cNvPr>
          <p:cNvSpPr>
            <a:spLocks noGrp="1"/>
          </p:cNvSpPr>
          <p:nvPr>
            <p:ph type="pic" sz="quarter" idx="12"/>
          </p:nvPr>
        </p:nvSpPr>
        <p:spPr>
          <a:xfrm>
            <a:off x="9144000" y="3429000"/>
            <a:ext cx="3048000" cy="3429000"/>
          </a:xfrm>
          <a:noFill/>
        </p:spPr>
        <p:txBody>
          <a:bodyPr anchor="ctr">
            <a:normAutofit/>
          </a:bodyPr>
          <a:lstStyle>
            <a:lvl1pPr marL="0" indent="0" algn="ctr">
              <a:buNone/>
              <a:defRPr sz="1600">
                <a:solidFill>
                  <a:srgbClr val="FF00FF"/>
                </a:solidFill>
                <a:latin typeface="Roboto" panose="02000000000000000000" pitchFamily="2" charset="0"/>
                <a:ea typeface="Roboto" panose="02000000000000000000" pitchFamily="2" charset="0"/>
              </a:defRPr>
            </a:lvl1pPr>
          </a:lstStyle>
          <a:p>
            <a:r>
              <a:rPr lang="en-US" dirty="0"/>
              <a:t>Click icon to add picture</a:t>
            </a:r>
          </a:p>
        </p:txBody>
      </p:sp>
      <p:sp>
        <p:nvSpPr>
          <p:cNvPr id="3" name="Subtitle 2">
            <a:extLst>
              <a:ext uri="{FF2B5EF4-FFF2-40B4-BE49-F238E27FC236}">
                <a16:creationId xmlns:a16="http://schemas.microsoft.com/office/drawing/2014/main" id="{EABDF9ED-1095-4714-AC30-13C6473EF5A8}"/>
              </a:ext>
            </a:extLst>
          </p:cNvPr>
          <p:cNvSpPr>
            <a:spLocks noGrp="1"/>
          </p:cNvSpPr>
          <p:nvPr>
            <p:ph type="subTitle" idx="1" hasCustomPrompt="1"/>
          </p:nvPr>
        </p:nvSpPr>
        <p:spPr>
          <a:xfrm>
            <a:off x="-1" y="3678638"/>
            <a:ext cx="9144001" cy="941796"/>
          </a:xfrm>
          <a:solidFill>
            <a:schemeClr val="accent1"/>
          </a:solidFill>
        </p:spPr>
        <p:txBody>
          <a:bodyPr wrap="square" lIns="457200" tIns="91440">
            <a:sp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Lorem ipsum dolor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nunc</a:t>
            </a:r>
            <a:r>
              <a:rPr lang="en-US"/>
              <a:t> </a:t>
            </a:r>
            <a:r>
              <a:rPr lang="en-US" err="1"/>
              <a:t>eget</a:t>
            </a:r>
            <a:r>
              <a:rPr lang="en-US"/>
              <a:t> </a:t>
            </a:r>
            <a:r>
              <a:rPr lang="en-US" err="1"/>
              <a:t>urna</a:t>
            </a:r>
            <a:r>
              <a:rPr lang="en-US"/>
              <a:t> </a:t>
            </a:r>
            <a:r>
              <a:rPr lang="en-US" err="1"/>
              <a:t>purus</a:t>
            </a:r>
            <a:endParaRPr lang="en-US"/>
          </a:p>
        </p:txBody>
      </p:sp>
      <p:sp>
        <p:nvSpPr>
          <p:cNvPr id="2" name="Title 1">
            <a:extLst>
              <a:ext uri="{FF2B5EF4-FFF2-40B4-BE49-F238E27FC236}">
                <a16:creationId xmlns:a16="http://schemas.microsoft.com/office/drawing/2014/main" id="{6A15202C-6919-4145-B29B-F8EC3FA86709}"/>
              </a:ext>
            </a:extLst>
          </p:cNvPr>
          <p:cNvSpPr>
            <a:spLocks noGrp="1"/>
          </p:cNvSpPr>
          <p:nvPr>
            <p:ph type="ctrTitle" hasCustomPrompt="1"/>
          </p:nvPr>
        </p:nvSpPr>
        <p:spPr>
          <a:xfrm>
            <a:off x="0" y="2122827"/>
            <a:ext cx="9144000" cy="1555811"/>
          </a:xfrm>
          <a:solidFill>
            <a:schemeClr val="accent1"/>
          </a:solidFill>
        </p:spPr>
        <p:txBody>
          <a:bodyPr wrap="square" lIns="457200" bIns="0" anchor="b">
            <a:spAutoFit/>
          </a:bodyPr>
          <a:lstStyle>
            <a:lvl1pPr algn="l">
              <a:lnSpc>
                <a:spcPct val="80000"/>
              </a:lnSpc>
              <a:defRPr sz="5400"/>
            </a:lvl1pPr>
          </a:lstStyle>
          <a:p>
            <a:r>
              <a:rPr lang="en-US"/>
              <a:t>Click to edit Master title styles; 3 lines max</a:t>
            </a:r>
          </a:p>
        </p:txBody>
      </p:sp>
      <p:sp>
        <p:nvSpPr>
          <p:cNvPr id="15" name="Text Placeholder 2">
            <a:extLst>
              <a:ext uri="{FF2B5EF4-FFF2-40B4-BE49-F238E27FC236}">
                <a16:creationId xmlns:a16="http://schemas.microsoft.com/office/drawing/2014/main" id="{1FAA7D6A-0755-7F45-AF64-BB2319A2F1AF}"/>
              </a:ext>
            </a:extLst>
          </p:cNvPr>
          <p:cNvSpPr>
            <a:spLocks noGrp="1"/>
          </p:cNvSpPr>
          <p:nvPr>
            <p:ph type="body" sz="quarter" idx="16"/>
          </p:nvPr>
        </p:nvSpPr>
        <p:spPr>
          <a:xfrm>
            <a:off x="0" y="4620434"/>
            <a:ext cx="6096000" cy="1278812"/>
          </a:xfrm>
        </p:spPr>
        <p:txBody>
          <a:bodyPr lIns="457200" anchor="t" anchorCtr="0">
            <a:noAutofit/>
          </a:bodyPr>
          <a:lstStyle>
            <a:lvl1pPr marL="4763" indent="0">
              <a:buNone/>
              <a:tabLst/>
              <a:defRPr sz="1600">
                <a:solidFill>
                  <a:schemeClr val="tx1"/>
                </a:solidFill>
              </a:defRPr>
            </a:lvl1pPr>
            <a:lvl2pPr marL="4763" indent="0">
              <a:buNone/>
              <a:tabLst/>
              <a:defRPr sz="1400">
                <a:solidFill>
                  <a:schemeClr val="tx1"/>
                </a:solidFill>
              </a:defRPr>
            </a:lvl2pPr>
            <a:lvl3pPr marL="4763" indent="0">
              <a:buNone/>
              <a:tabLst/>
              <a:defRPr sz="1200">
                <a:solidFill>
                  <a:schemeClr val="tx1"/>
                </a:solidFill>
              </a:defRPr>
            </a:lvl3pPr>
            <a:lvl4pPr marL="4763" indent="0">
              <a:buNone/>
              <a:tabLst/>
              <a:defRPr sz="1100">
                <a:solidFill>
                  <a:schemeClr val="tx1"/>
                </a:solidFill>
              </a:defRPr>
            </a:lvl4pPr>
            <a:lvl5pPr marL="4763" indent="0">
              <a:buNone/>
              <a:tabLst/>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9322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 COVER/TITLE">
    <p:bg>
      <p:bgPr>
        <a:solidFill>
          <a:schemeClr val="accent4"/>
        </a:solidFill>
        <a:effectLst/>
      </p:bgPr>
    </p:bg>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5B70B14A-87ED-C747-8605-F0C2E52C3125}"/>
              </a:ext>
            </a:extLst>
          </p:cNvPr>
          <p:cNvSpPr>
            <a:spLocks noChangeArrowheads="1"/>
          </p:cNvSpPr>
          <p:nvPr userDrawn="1"/>
        </p:nvSpPr>
        <p:spPr bwMode="auto">
          <a:xfrm>
            <a:off x="2859192" y="626531"/>
            <a:ext cx="8189843" cy="5604935"/>
          </a:xfrm>
          <a:custGeom>
            <a:avLst/>
            <a:gdLst>
              <a:gd name="T0" fmla="*/ 0 w 19590"/>
              <a:gd name="T1" fmla="*/ 0 h 13405"/>
              <a:gd name="T2" fmla="*/ 9407 w 19590"/>
              <a:gd name="T3" fmla="*/ 0 h 13405"/>
              <a:gd name="T4" fmla="*/ 9407 w 19590"/>
              <a:gd name="T5" fmla="*/ 10647 h 13405"/>
              <a:gd name="T6" fmla="*/ 8261 w 19590"/>
              <a:gd name="T7" fmla="*/ 10647 h 13405"/>
              <a:gd name="T8" fmla="*/ 8261 w 19590"/>
              <a:gd name="T9" fmla="*/ 13404 h 13405"/>
              <a:gd name="T10" fmla="*/ 10982 w 19590"/>
              <a:gd name="T11" fmla="*/ 13404 h 13405"/>
              <a:gd name="T12" fmla="*/ 10982 w 19590"/>
              <a:gd name="T13" fmla="*/ 11482 h 13405"/>
              <a:gd name="T14" fmla="*/ 19589 w 19590"/>
              <a:gd name="T15" fmla="*/ 11482 h 13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90" h="13405">
                <a:moveTo>
                  <a:pt x="0" y="0"/>
                </a:moveTo>
                <a:lnTo>
                  <a:pt x="9407" y="0"/>
                </a:lnTo>
                <a:lnTo>
                  <a:pt x="9407" y="10647"/>
                </a:lnTo>
                <a:lnTo>
                  <a:pt x="8261" y="10647"/>
                </a:lnTo>
                <a:lnTo>
                  <a:pt x="8261" y="13404"/>
                </a:lnTo>
                <a:lnTo>
                  <a:pt x="10982" y="13404"/>
                </a:lnTo>
                <a:lnTo>
                  <a:pt x="10982" y="11482"/>
                </a:lnTo>
                <a:lnTo>
                  <a:pt x="19589" y="11482"/>
                </a:lnTo>
              </a:path>
            </a:pathLst>
          </a:custGeom>
          <a:noFill/>
          <a:ln w="142875" cap="flat">
            <a:solidFill>
              <a:srgbClr val="FF4C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2" name="Rectangle 21">
            <a:extLst>
              <a:ext uri="{FF2B5EF4-FFF2-40B4-BE49-F238E27FC236}">
                <a16:creationId xmlns:a16="http://schemas.microsoft.com/office/drawing/2014/main" id="{15D2D5A8-B686-BD44-B561-EA154F618E35}"/>
              </a:ext>
            </a:extLst>
          </p:cNvPr>
          <p:cNvSpPr/>
          <p:nvPr userDrawn="1"/>
        </p:nvSpPr>
        <p:spPr>
          <a:xfrm>
            <a:off x="9144000" y="0"/>
            <a:ext cx="304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pic>
        <p:nvPicPr>
          <p:cNvPr id="21" name="Picture 20">
            <a:extLst>
              <a:ext uri="{FF2B5EF4-FFF2-40B4-BE49-F238E27FC236}">
                <a16:creationId xmlns:a16="http://schemas.microsoft.com/office/drawing/2014/main" id="{D6CB3E36-3321-7443-B201-66AA38700E8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l="75000"/>
          <a:stretch/>
        </p:blipFill>
        <p:spPr>
          <a:xfrm>
            <a:off x="9150922" y="-1"/>
            <a:ext cx="3048000" cy="6857999"/>
          </a:xfrm>
          <a:prstGeom prst="rect">
            <a:avLst/>
          </a:prstGeom>
        </p:spPr>
      </p:pic>
      <p:grpSp>
        <p:nvGrpSpPr>
          <p:cNvPr id="25" name="Group 24">
            <a:extLst>
              <a:ext uri="{FF2B5EF4-FFF2-40B4-BE49-F238E27FC236}">
                <a16:creationId xmlns:a16="http://schemas.microsoft.com/office/drawing/2014/main" id="{C9683DD0-61E8-CF49-BA81-2FCDC97759AA}"/>
              </a:ext>
            </a:extLst>
          </p:cNvPr>
          <p:cNvGrpSpPr/>
          <p:nvPr userDrawn="1"/>
        </p:nvGrpSpPr>
        <p:grpSpPr>
          <a:xfrm>
            <a:off x="10100455" y="959929"/>
            <a:ext cx="1511125" cy="1509141"/>
            <a:chOff x="7055414" y="2103120"/>
            <a:chExt cx="1511125" cy="1509141"/>
          </a:xfrm>
        </p:grpSpPr>
        <p:sp>
          <p:nvSpPr>
            <p:cNvPr id="23" name="Freeform 22">
              <a:extLst>
                <a:ext uri="{FF2B5EF4-FFF2-40B4-BE49-F238E27FC236}">
                  <a16:creationId xmlns:a16="http://schemas.microsoft.com/office/drawing/2014/main" id="{CDB22DF9-BC7F-9248-A610-94EA1BD20DFF}"/>
                </a:ext>
              </a:extLst>
            </p:cNvPr>
            <p:cNvSpPr>
              <a:spLocks noChangeAspect="1" noChangeArrowheads="1"/>
            </p:cNvSpPr>
            <p:nvPr userDrawn="1"/>
          </p:nvSpPr>
          <p:spPr bwMode="auto">
            <a:xfrm>
              <a:off x="7055414" y="2103120"/>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4" name="Freeform 23">
              <a:extLst>
                <a:ext uri="{FF2B5EF4-FFF2-40B4-BE49-F238E27FC236}">
                  <a16:creationId xmlns:a16="http://schemas.microsoft.com/office/drawing/2014/main" id="{66B24512-E9D2-1344-96F5-BC41DE668C1C}"/>
                </a:ext>
              </a:extLst>
            </p:cNvPr>
            <p:cNvSpPr>
              <a:spLocks noChangeAspect="1" noChangeArrowheads="1"/>
            </p:cNvSpPr>
            <p:nvPr userDrawn="1"/>
          </p:nvSpPr>
          <p:spPr bwMode="auto">
            <a:xfrm>
              <a:off x="8200779" y="3246501"/>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2" name="Title 1">
            <a:extLst>
              <a:ext uri="{FF2B5EF4-FFF2-40B4-BE49-F238E27FC236}">
                <a16:creationId xmlns:a16="http://schemas.microsoft.com/office/drawing/2014/main" id="{6A15202C-6919-4145-B29B-F8EC3FA86709}"/>
              </a:ext>
            </a:extLst>
          </p:cNvPr>
          <p:cNvSpPr>
            <a:spLocks noGrp="1"/>
          </p:cNvSpPr>
          <p:nvPr>
            <p:ph type="ctrTitle" hasCustomPrompt="1"/>
          </p:nvPr>
        </p:nvSpPr>
        <p:spPr>
          <a:xfrm>
            <a:off x="0" y="2122827"/>
            <a:ext cx="9137078" cy="1555811"/>
          </a:xfrm>
          <a:solidFill>
            <a:schemeClr val="accent4"/>
          </a:solidFill>
        </p:spPr>
        <p:txBody>
          <a:bodyPr wrap="square" lIns="457200" bIns="0" anchor="b">
            <a:spAutoFit/>
          </a:bodyPr>
          <a:lstStyle>
            <a:lvl1pPr algn="l">
              <a:lnSpc>
                <a:spcPct val="80000"/>
              </a:lnSpc>
              <a:defRPr sz="5400">
                <a:solidFill>
                  <a:schemeClr val="tx2"/>
                </a:solidFill>
              </a:defRPr>
            </a:lvl1pPr>
          </a:lstStyle>
          <a:p>
            <a:r>
              <a:rPr lang="en-US"/>
              <a:t>Click to edit Master title styles; 3 lines max</a:t>
            </a:r>
          </a:p>
        </p:txBody>
      </p:sp>
      <p:sp>
        <p:nvSpPr>
          <p:cNvPr id="3" name="Subtitle 2">
            <a:extLst>
              <a:ext uri="{FF2B5EF4-FFF2-40B4-BE49-F238E27FC236}">
                <a16:creationId xmlns:a16="http://schemas.microsoft.com/office/drawing/2014/main" id="{EABDF9ED-1095-4714-AC30-13C6473EF5A8}"/>
              </a:ext>
            </a:extLst>
          </p:cNvPr>
          <p:cNvSpPr>
            <a:spLocks noGrp="1"/>
          </p:cNvSpPr>
          <p:nvPr>
            <p:ph type="subTitle" idx="1" hasCustomPrompt="1"/>
          </p:nvPr>
        </p:nvSpPr>
        <p:spPr>
          <a:xfrm>
            <a:off x="-1" y="3678638"/>
            <a:ext cx="9137079" cy="941796"/>
          </a:xfrm>
          <a:solidFill>
            <a:schemeClr val="accent4"/>
          </a:solidFill>
        </p:spPr>
        <p:txBody>
          <a:bodyPr wrap="square" lIns="457200" tIns="91440">
            <a:sp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Lorem ipsum dolor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nunc</a:t>
            </a:r>
            <a:r>
              <a:rPr lang="en-US"/>
              <a:t> </a:t>
            </a:r>
            <a:r>
              <a:rPr lang="en-US" err="1"/>
              <a:t>eget</a:t>
            </a:r>
            <a:r>
              <a:rPr lang="en-US"/>
              <a:t> </a:t>
            </a:r>
            <a:r>
              <a:rPr lang="en-US" err="1"/>
              <a:t>urna</a:t>
            </a:r>
            <a:r>
              <a:rPr lang="en-US"/>
              <a:t> </a:t>
            </a:r>
            <a:r>
              <a:rPr lang="en-US" err="1"/>
              <a:t>purus</a:t>
            </a:r>
            <a:endParaRPr lang="en-US"/>
          </a:p>
        </p:txBody>
      </p:sp>
      <p:sp>
        <p:nvSpPr>
          <p:cNvPr id="5" name="Footer Placeholder 4">
            <a:extLst>
              <a:ext uri="{FF2B5EF4-FFF2-40B4-BE49-F238E27FC236}">
                <a16:creationId xmlns:a16="http://schemas.microsoft.com/office/drawing/2014/main" id="{116FB456-38D1-4ECF-ABA3-220840448E3C}"/>
              </a:ext>
            </a:extLst>
          </p:cNvPr>
          <p:cNvSpPr>
            <a:spLocks noGrp="1"/>
          </p:cNvSpPr>
          <p:nvPr>
            <p:ph type="ftr" sz="quarter" idx="11"/>
          </p:nvPr>
        </p:nvSpPr>
        <p:spPr>
          <a:xfrm>
            <a:off x="0" y="6492875"/>
            <a:ext cx="4480560" cy="365125"/>
          </a:xfrm>
        </p:spPr>
        <p:txBody>
          <a:bodyPr lIns="457200"/>
          <a:lstStyle/>
          <a:p>
            <a:r>
              <a:rPr lang="en-US" dirty="0"/>
              <a:t>© 2023 Mineral, Inc. | Confidential </a:t>
            </a:r>
          </a:p>
        </p:txBody>
      </p:sp>
      <p:sp>
        <p:nvSpPr>
          <p:cNvPr id="7" name="Date Placeholder 3">
            <a:extLst>
              <a:ext uri="{FF2B5EF4-FFF2-40B4-BE49-F238E27FC236}">
                <a16:creationId xmlns:a16="http://schemas.microsoft.com/office/drawing/2014/main" id="{BF4EA341-D30A-7A46-B1EF-0B49530ED408}"/>
              </a:ext>
            </a:extLst>
          </p:cNvPr>
          <p:cNvSpPr>
            <a:spLocks noGrp="1"/>
          </p:cNvSpPr>
          <p:nvPr>
            <p:ph type="dt" sz="half" idx="10"/>
          </p:nvPr>
        </p:nvSpPr>
        <p:spPr>
          <a:xfrm>
            <a:off x="-1" y="5883675"/>
            <a:ext cx="2743200" cy="609200"/>
          </a:xfrm>
          <a:prstGeom prst="rect">
            <a:avLst/>
          </a:prstGeom>
        </p:spPr>
        <p:txBody>
          <a:bodyPr lIns="457200"/>
          <a:lstStyle>
            <a:lvl1pPr>
              <a:defRPr>
                <a:latin typeface="Roboto Mono" pitchFamily="2" charset="0"/>
                <a:ea typeface="Roboto Mono" pitchFamily="2" charset="0"/>
              </a:defRPr>
            </a:lvl1pPr>
          </a:lstStyle>
          <a:p>
            <a:fld id="{18272116-47DF-FC43-A737-3560855A8F55}" type="datetime4">
              <a:rPr lang="en-US" smtClean="0"/>
              <a:t>September 11, 2023</a:t>
            </a:fld>
            <a:endParaRPr lang="en-US" dirty="0"/>
          </a:p>
        </p:txBody>
      </p:sp>
      <p:pic>
        <p:nvPicPr>
          <p:cNvPr id="18" name="Picture 17">
            <a:extLst>
              <a:ext uri="{FF2B5EF4-FFF2-40B4-BE49-F238E27FC236}">
                <a16:creationId xmlns:a16="http://schemas.microsoft.com/office/drawing/2014/main" id="{2CE00190-05AF-D24C-B64A-D8188A14DA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7770" y="409329"/>
            <a:ext cx="1940462" cy="415813"/>
          </a:xfrm>
          <a:prstGeom prst="rect">
            <a:avLst/>
          </a:prstGeom>
        </p:spPr>
      </p:pic>
      <p:sp>
        <p:nvSpPr>
          <p:cNvPr id="19" name="Picture Placeholder 18">
            <a:extLst>
              <a:ext uri="{FF2B5EF4-FFF2-40B4-BE49-F238E27FC236}">
                <a16:creationId xmlns:a16="http://schemas.microsoft.com/office/drawing/2014/main" id="{4171FAED-1244-3D4F-9DB3-42D10CF12434}"/>
              </a:ext>
            </a:extLst>
          </p:cNvPr>
          <p:cNvSpPr>
            <a:spLocks noGrp="1"/>
          </p:cNvSpPr>
          <p:nvPr>
            <p:ph type="pic" sz="quarter" idx="12"/>
          </p:nvPr>
        </p:nvSpPr>
        <p:spPr>
          <a:xfrm>
            <a:off x="9144000" y="3429000"/>
            <a:ext cx="3048000" cy="3429000"/>
          </a:xfrm>
          <a:noFill/>
        </p:spPr>
        <p:txBody>
          <a:bodyPr anchor="ctr">
            <a:normAutofit/>
          </a:bodyPr>
          <a:lstStyle>
            <a:lvl1pPr marL="0" indent="0" algn="ctr">
              <a:buNone/>
              <a:defRPr sz="1600">
                <a:solidFill>
                  <a:srgbClr val="FF00FF"/>
                </a:solidFill>
                <a:latin typeface="Roboto" panose="02000000000000000000" pitchFamily="2" charset="0"/>
                <a:ea typeface="Roboto" panose="02000000000000000000" pitchFamily="2" charset="0"/>
              </a:defRPr>
            </a:lvl1pPr>
          </a:lstStyle>
          <a:p>
            <a:r>
              <a:rPr lang="en-US" dirty="0"/>
              <a:t>Click icon to add picture</a:t>
            </a:r>
          </a:p>
        </p:txBody>
      </p:sp>
      <p:sp>
        <p:nvSpPr>
          <p:cNvPr id="15" name="Text Placeholder 2">
            <a:extLst>
              <a:ext uri="{FF2B5EF4-FFF2-40B4-BE49-F238E27FC236}">
                <a16:creationId xmlns:a16="http://schemas.microsoft.com/office/drawing/2014/main" id="{BFCCF2D6-33B0-294D-84DF-C9F9C75E1B56}"/>
              </a:ext>
            </a:extLst>
          </p:cNvPr>
          <p:cNvSpPr>
            <a:spLocks noGrp="1"/>
          </p:cNvSpPr>
          <p:nvPr>
            <p:ph type="body" sz="quarter" idx="16"/>
          </p:nvPr>
        </p:nvSpPr>
        <p:spPr>
          <a:xfrm>
            <a:off x="0" y="4620434"/>
            <a:ext cx="6096000" cy="1278812"/>
          </a:xfrm>
        </p:spPr>
        <p:txBody>
          <a:bodyPr lIns="457200" anchor="t" anchorCtr="0">
            <a:noAutofit/>
          </a:bodyPr>
          <a:lstStyle>
            <a:lvl1pPr marL="4763" indent="0">
              <a:buNone/>
              <a:tabLst/>
              <a:defRPr sz="1600">
                <a:solidFill>
                  <a:schemeClr val="tx1"/>
                </a:solidFill>
              </a:defRPr>
            </a:lvl1pPr>
            <a:lvl2pPr marL="4763" indent="0">
              <a:buNone/>
              <a:tabLst/>
              <a:defRPr sz="1400">
                <a:solidFill>
                  <a:schemeClr val="tx1"/>
                </a:solidFill>
              </a:defRPr>
            </a:lvl2pPr>
            <a:lvl3pPr marL="4763" indent="0">
              <a:buNone/>
              <a:tabLst/>
              <a:defRPr sz="1200">
                <a:solidFill>
                  <a:schemeClr val="tx1"/>
                </a:solidFill>
              </a:defRPr>
            </a:lvl3pPr>
            <a:lvl4pPr marL="4763" indent="0">
              <a:buNone/>
              <a:tabLst/>
              <a:defRPr sz="1100">
                <a:solidFill>
                  <a:schemeClr val="tx1"/>
                </a:solidFill>
              </a:defRPr>
            </a:lvl4pPr>
            <a:lvl5pPr marL="4763" indent="0">
              <a:buNone/>
              <a:tabLst/>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592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 content w/ Title">
    <p:bg>
      <p:bgPr>
        <a:solidFill>
          <a:schemeClr val="tx2"/>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3CA63A-3479-2B4F-9F60-0EE282F883DB}"/>
              </a:ext>
            </a:extLst>
          </p:cNvPr>
          <p:cNvSpPr>
            <a:spLocks noGrp="1"/>
          </p:cNvSpPr>
          <p:nvPr>
            <p:ph type="ftr" sz="quarter" idx="10"/>
          </p:nvPr>
        </p:nvSpPr>
        <p:spPr/>
        <p:txBody>
          <a:bodyPr/>
          <a:lstStyle/>
          <a:p>
            <a:r>
              <a:rPr lang="en-US" dirty="0"/>
              <a:t>© 2023 Mineral, Inc. | Confidential </a:t>
            </a:r>
          </a:p>
        </p:txBody>
      </p:sp>
      <p:sp>
        <p:nvSpPr>
          <p:cNvPr id="7" name="Slide Number Placeholder 6">
            <a:extLst>
              <a:ext uri="{FF2B5EF4-FFF2-40B4-BE49-F238E27FC236}">
                <a16:creationId xmlns:a16="http://schemas.microsoft.com/office/drawing/2014/main" id="{CBF3FDBA-AB36-CF47-87CA-42E9F74B4470}"/>
              </a:ext>
            </a:extLst>
          </p:cNvPr>
          <p:cNvSpPr>
            <a:spLocks noGrp="1"/>
          </p:cNvSpPr>
          <p:nvPr>
            <p:ph type="sldNum" sz="quarter" idx="11"/>
          </p:nvPr>
        </p:nvSpPr>
        <p:spPr/>
        <p:txBody>
          <a:bodyPr/>
          <a:lstStyle/>
          <a:p>
            <a:fld id="{4C7EE78D-B9A7-48B4-95B4-9093E49B7AC1}" type="slidenum">
              <a:rPr lang="en-US" smtClean="0"/>
              <a:pPr/>
              <a:t>‹#›</a:t>
            </a:fld>
            <a:endParaRPr lang="en-US" dirty="0"/>
          </a:p>
        </p:txBody>
      </p:sp>
      <p:sp>
        <p:nvSpPr>
          <p:cNvPr id="13" name="Title 12">
            <a:extLst>
              <a:ext uri="{FF2B5EF4-FFF2-40B4-BE49-F238E27FC236}">
                <a16:creationId xmlns:a16="http://schemas.microsoft.com/office/drawing/2014/main" id="{31E1FFC5-398F-974E-A109-4028DA59279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5BBDE7CF-0F1A-C341-99F5-8345C5ABCCB6}"/>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bg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243083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 COVER/TITLE">
    <p:bg>
      <p:bgPr>
        <a:solidFill>
          <a:schemeClr val="accent2"/>
        </a:solidFill>
        <a:effectLst/>
      </p:bgPr>
    </p:bg>
    <p:spTree>
      <p:nvGrpSpPr>
        <p:cNvPr id="1" name=""/>
        <p:cNvGrpSpPr/>
        <p:nvPr/>
      </p:nvGrpSpPr>
      <p:grpSpPr>
        <a:xfrm>
          <a:off x="0" y="0"/>
          <a:ext cx="0" cy="0"/>
          <a:chOff x="0" y="0"/>
          <a:chExt cx="0" cy="0"/>
        </a:xfrm>
      </p:grpSpPr>
      <p:sp>
        <p:nvSpPr>
          <p:cNvPr id="26" name="Freeform 3">
            <a:extLst>
              <a:ext uri="{FF2B5EF4-FFF2-40B4-BE49-F238E27FC236}">
                <a16:creationId xmlns:a16="http://schemas.microsoft.com/office/drawing/2014/main" id="{A8CEFFCD-CD42-D245-B24A-27AEACAEB25C}"/>
              </a:ext>
            </a:extLst>
          </p:cNvPr>
          <p:cNvSpPr>
            <a:spLocks noChangeArrowheads="1"/>
          </p:cNvSpPr>
          <p:nvPr userDrawn="1"/>
        </p:nvSpPr>
        <p:spPr bwMode="auto">
          <a:xfrm>
            <a:off x="2859192" y="626531"/>
            <a:ext cx="8189843" cy="5604935"/>
          </a:xfrm>
          <a:custGeom>
            <a:avLst/>
            <a:gdLst>
              <a:gd name="T0" fmla="*/ 0 w 19590"/>
              <a:gd name="T1" fmla="*/ 0 h 13405"/>
              <a:gd name="T2" fmla="*/ 9407 w 19590"/>
              <a:gd name="T3" fmla="*/ 0 h 13405"/>
              <a:gd name="T4" fmla="*/ 9407 w 19590"/>
              <a:gd name="T5" fmla="*/ 10647 h 13405"/>
              <a:gd name="T6" fmla="*/ 8261 w 19590"/>
              <a:gd name="T7" fmla="*/ 10647 h 13405"/>
              <a:gd name="T8" fmla="*/ 8261 w 19590"/>
              <a:gd name="T9" fmla="*/ 13404 h 13405"/>
              <a:gd name="T10" fmla="*/ 10982 w 19590"/>
              <a:gd name="T11" fmla="*/ 13404 h 13405"/>
              <a:gd name="T12" fmla="*/ 10982 w 19590"/>
              <a:gd name="T13" fmla="*/ 11482 h 13405"/>
              <a:gd name="T14" fmla="*/ 19589 w 19590"/>
              <a:gd name="T15" fmla="*/ 11482 h 13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90" h="13405">
                <a:moveTo>
                  <a:pt x="0" y="0"/>
                </a:moveTo>
                <a:lnTo>
                  <a:pt x="9407" y="0"/>
                </a:lnTo>
                <a:lnTo>
                  <a:pt x="9407" y="10647"/>
                </a:lnTo>
                <a:lnTo>
                  <a:pt x="8261" y="10647"/>
                </a:lnTo>
                <a:lnTo>
                  <a:pt x="8261" y="13404"/>
                </a:lnTo>
                <a:lnTo>
                  <a:pt x="10982" y="13404"/>
                </a:lnTo>
                <a:lnTo>
                  <a:pt x="10982" y="11482"/>
                </a:lnTo>
                <a:lnTo>
                  <a:pt x="19589" y="11482"/>
                </a:lnTo>
              </a:path>
            </a:pathLst>
          </a:custGeom>
          <a:noFill/>
          <a:ln w="142875" cap="flat">
            <a:solidFill>
              <a:schemeClr val="bg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22" name="Rectangle 21">
            <a:extLst>
              <a:ext uri="{FF2B5EF4-FFF2-40B4-BE49-F238E27FC236}">
                <a16:creationId xmlns:a16="http://schemas.microsoft.com/office/drawing/2014/main" id="{15D2D5A8-B686-BD44-B561-EA154F618E35}"/>
              </a:ext>
            </a:extLst>
          </p:cNvPr>
          <p:cNvSpPr/>
          <p:nvPr userDrawn="1"/>
        </p:nvSpPr>
        <p:spPr>
          <a:xfrm>
            <a:off x="9144000" y="0"/>
            <a:ext cx="304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pic>
        <p:nvPicPr>
          <p:cNvPr id="21" name="Picture 20">
            <a:extLst>
              <a:ext uri="{FF2B5EF4-FFF2-40B4-BE49-F238E27FC236}">
                <a16:creationId xmlns:a16="http://schemas.microsoft.com/office/drawing/2014/main" id="{D6CB3E36-3321-7443-B201-66AA38700E8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l="75000"/>
          <a:stretch/>
        </p:blipFill>
        <p:spPr>
          <a:xfrm>
            <a:off x="9144000" y="-1"/>
            <a:ext cx="3048000" cy="6857999"/>
          </a:xfrm>
          <a:prstGeom prst="rect">
            <a:avLst/>
          </a:prstGeom>
        </p:spPr>
      </p:pic>
      <p:grpSp>
        <p:nvGrpSpPr>
          <p:cNvPr id="25" name="Group 24">
            <a:extLst>
              <a:ext uri="{FF2B5EF4-FFF2-40B4-BE49-F238E27FC236}">
                <a16:creationId xmlns:a16="http://schemas.microsoft.com/office/drawing/2014/main" id="{C9683DD0-61E8-CF49-BA81-2FCDC97759AA}"/>
              </a:ext>
            </a:extLst>
          </p:cNvPr>
          <p:cNvGrpSpPr/>
          <p:nvPr userDrawn="1"/>
        </p:nvGrpSpPr>
        <p:grpSpPr>
          <a:xfrm>
            <a:off x="10100455" y="959929"/>
            <a:ext cx="1511125" cy="1509141"/>
            <a:chOff x="7055414" y="2103120"/>
            <a:chExt cx="1511125" cy="1509141"/>
          </a:xfrm>
        </p:grpSpPr>
        <p:sp>
          <p:nvSpPr>
            <p:cNvPr id="23" name="Freeform 22">
              <a:extLst>
                <a:ext uri="{FF2B5EF4-FFF2-40B4-BE49-F238E27FC236}">
                  <a16:creationId xmlns:a16="http://schemas.microsoft.com/office/drawing/2014/main" id="{CDB22DF9-BC7F-9248-A610-94EA1BD20DFF}"/>
                </a:ext>
              </a:extLst>
            </p:cNvPr>
            <p:cNvSpPr>
              <a:spLocks noChangeAspect="1" noChangeArrowheads="1"/>
            </p:cNvSpPr>
            <p:nvPr userDrawn="1"/>
          </p:nvSpPr>
          <p:spPr bwMode="auto">
            <a:xfrm>
              <a:off x="7055414" y="2103120"/>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4" name="Freeform 23">
              <a:extLst>
                <a:ext uri="{FF2B5EF4-FFF2-40B4-BE49-F238E27FC236}">
                  <a16:creationId xmlns:a16="http://schemas.microsoft.com/office/drawing/2014/main" id="{66B24512-E9D2-1344-96F5-BC41DE668C1C}"/>
                </a:ext>
              </a:extLst>
            </p:cNvPr>
            <p:cNvSpPr>
              <a:spLocks noChangeAspect="1" noChangeArrowheads="1"/>
            </p:cNvSpPr>
            <p:nvPr userDrawn="1"/>
          </p:nvSpPr>
          <p:spPr bwMode="auto">
            <a:xfrm>
              <a:off x="8200779" y="3246501"/>
              <a:ext cx="365760" cy="365760"/>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2" name="Title 1">
            <a:extLst>
              <a:ext uri="{FF2B5EF4-FFF2-40B4-BE49-F238E27FC236}">
                <a16:creationId xmlns:a16="http://schemas.microsoft.com/office/drawing/2014/main" id="{6A15202C-6919-4145-B29B-F8EC3FA86709}"/>
              </a:ext>
            </a:extLst>
          </p:cNvPr>
          <p:cNvSpPr>
            <a:spLocks noGrp="1"/>
          </p:cNvSpPr>
          <p:nvPr>
            <p:ph type="ctrTitle" hasCustomPrompt="1"/>
          </p:nvPr>
        </p:nvSpPr>
        <p:spPr>
          <a:xfrm>
            <a:off x="0" y="2122827"/>
            <a:ext cx="9144000" cy="1555811"/>
          </a:xfrm>
          <a:solidFill>
            <a:schemeClr val="accent2"/>
          </a:solidFill>
        </p:spPr>
        <p:txBody>
          <a:bodyPr wrap="square" lIns="457200" bIns="0" anchor="b">
            <a:spAutoFit/>
          </a:bodyPr>
          <a:lstStyle>
            <a:lvl1pPr algn="l">
              <a:lnSpc>
                <a:spcPct val="80000"/>
              </a:lnSpc>
              <a:defRPr sz="5400"/>
            </a:lvl1pPr>
          </a:lstStyle>
          <a:p>
            <a:r>
              <a:rPr lang="en-US"/>
              <a:t>Click to edit Master title styles; 3 lines max</a:t>
            </a:r>
          </a:p>
        </p:txBody>
      </p:sp>
      <p:sp>
        <p:nvSpPr>
          <p:cNvPr id="3" name="Subtitle 2">
            <a:extLst>
              <a:ext uri="{FF2B5EF4-FFF2-40B4-BE49-F238E27FC236}">
                <a16:creationId xmlns:a16="http://schemas.microsoft.com/office/drawing/2014/main" id="{EABDF9ED-1095-4714-AC30-13C6473EF5A8}"/>
              </a:ext>
            </a:extLst>
          </p:cNvPr>
          <p:cNvSpPr>
            <a:spLocks noGrp="1"/>
          </p:cNvSpPr>
          <p:nvPr>
            <p:ph type="subTitle" idx="1" hasCustomPrompt="1"/>
          </p:nvPr>
        </p:nvSpPr>
        <p:spPr>
          <a:xfrm>
            <a:off x="-1" y="3678638"/>
            <a:ext cx="9144001" cy="941796"/>
          </a:xfrm>
          <a:solidFill>
            <a:schemeClr val="accent2"/>
          </a:solidFill>
        </p:spPr>
        <p:txBody>
          <a:bodyPr wrap="square" lIns="457200" tIns="91440">
            <a:sp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Lorem ipsum dolor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nunc</a:t>
            </a:r>
            <a:r>
              <a:rPr lang="en-US"/>
              <a:t> </a:t>
            </a:r>
            <a:r>
              <a:rPr lang="en-US" err="1"/>
              <a:t>eget</a:t>
            </a:r>
            <a:r>
              <a:rPr lang="en-US"/>
              <a:t> </a:t>
            </a:r>
            <a:r>
              <a:rPr lang="en-US" err="1"/>
              <a:t>urna</a:t>
            </a:r>
            <a:r>
              <a:rPr lang="en-US"/>
              <a:t> </a:t>
            </a:r>
            <a:r>
              <a:rPr lang="en-US" err="1"/>
              <a:t>purus</a:t>
            </a:r>
            <a:endParaRPr lang="en-US"/>
          </a:p>
        </p:txBody>
      </p:sp>
      <p:sp>
        <p:nvSpPr>
          <p:cNvPr id="5" name="Footer Placeholder 4">
            <a:extLst>
              <a:ext uri="{FF2B5EF4-FFF2-40B4-BE49-F238E27FC236}">
                <a16:creationId xmlns:a16="http://schemas.microsoft.com/office/drawing/2014/main" id="{116FB456-38D1-4ECF-ABA3-220840448E3C}"/>
              </a:ext>
            </a:extLst>
          </p:cNvPr>
          <p:cNvSpPr>
            <a:spLocks noGrp="1"/>
          </p:cNvSpPr>
          <p:nvPr>
            <p:ph type="ftr" sz="quarter" idx="11"/>
          </p:nvPr>
        </p:nvSpPr>
        <p:spPr>
          <a:xfrm>
            <a:off x="0" y="6492875"/>
            <a:ext cx="4480560" cy="365125"/>
          </a:xfrm>
        </p:spPr>
        <p:txBody>
          <a:bodyPr lIns="457200"/>
          <a:lstStyle/>
          <a:p>
            <a:r>
              <a:rPr lang="en-US" dirty="0"/>
              <a:t>© 2023 Mineral, Inc. | Confidential </a:t>
            </a:r>
          </a:p>
        </p:txBody>
      </p:sp>
      <p:sp>
        <p:nvSpPr>
          <p:cNvPr id="7" name="Date Placeholder 3">
            <a:extLst>
              <a:ext uri="{FF2B5EF4-FFF2-40B4-BE49-F238E27FC236}">
                <a16:creationId xmlns:a16="http://schemas.microsoft.com/office/drawing/2014/main" id="{BF4EA341-D30A-7A46-B1EF-0B49530ED408}"/>
              </a:ext>
            </a:extLst>
          </p:cNvPr>
          <p:cNvSpPr>
            <a:spLocks noGrp="1"/>
          </p:cNvSpPr>
          <p:nvPr>
            <p:ph type="dt" sz="half" idx="10"/>
          </p:nvPr>
        </p:nvSpPr>
        <p:spPr>
          <a:xfrm>
            <a:off x="-1" y="5883675"/>
            <a:ext cx="2743200" cy="609200"/>
          </a:xfrm>
          <a:prstGeom prst="rect">
            <a:avLst/>
          </a:prstGeom>
        </p:spPr>
        <p:txBody>
          <a:bodyPr lIns="457200"/>
          <a:lstStyle>
            <a:lvl1pPr>
              <a:defRPr>
                <a:latin typeface="Roboto Mono" pitchFamily="2" charset="0"/>
                <a:ea typeface="Roboto Mono" pitchFamily="2" charset="0"/>
              </a:defRPr>
            </a:lvl1pPr>
          </a:lstStyle>
          <a:p>
            <a:fld id="{6668CFB2-C4C8-9A4E-AF90-7A626F4904EA}" type="datetime4">
              <a:rPr lang="en-US" smtClean="0"/>
              <a:t>September 11, 2023</a:t>
            </a:fld>
            <a:endParaRPr lang="en-US" dirty="0"/>
          </a:p>
        </p:txBody>
      </p:sp>
      <p:pic>
        <p:nvPicPr>
          <p:cNvPr id="18" name="Picture 17">
            <a:extLst>
              <a:ext uri="{FF2B5EF4-FFF2-40B4-BE49-F238E27FC236}">
                <a16:creationId xmlns:a16="http://schemas.microsoft.com/office/drawing/2014/main" id="{2CE00190-05AF-D24C-B64A-D8188A14DA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7770" y="409329"/>
            <a:ext cx="1940462" cy="415813"/>
          </a:xfrm>
          <a:prstGeom prst="rect">
            <a:avLst/>
          </a:prstGeom>
        </p:spPr>
      </p:pic>
      <p:sp>
        <p:nvSpPr>
          <p:cNvPr id="19" name="Picture Placeholder 18">
            <a:extLst>
              <a:ext uri="{FF2B5EF4-FFF2-40B4-BE49-F238E27FC236}">
                <a16:creationId xmlns:a16="http://schemas.microsoft.com/office/drawing/2014/main" id="{4171FAED-1244-3D4F-9DB3-42D10CF12434}"/>
              </a:ext>
            </a:extLst>
          </p:cNvPr>
          <p:cNvSpPr>
            <a:spLocks noGrp="1"/>
          </p:cNvSpPr>
          <p:nvPr>
            <p:ph type="pic" sz="quarter" idx="12"/>
          </p:nvPr>
        </p:nvSpPr>
        <p:spPr>
          <a:xfrm>
            <a:off x="9144000" y="3429000"/>
            <a:ext cx="3048000" cy="3429000"/>
          </a:xfrm>
          <a:noFill/>
        </p:spPr>
        <p:txBody>
          <a:bodyPr anchor="ctr">
            <a:normAutofit/>
          </a:bodyPr>
          <a:lstStyle>
            <a:lvl1pPr marL="0" indent="0" algn="ctr">
              <a:buNone/>
              <a:defRPr sz="1600">
                <a:solidFill>
                  <a:srgbClr val="FF00FF"/>
                </a:solidFill>
                <a:latin typeface="Roboto" panose="02000000000000000000" pitchFamily="2" charset="0"/>
                <a:ea typeface="Roboto" panose="02000000000000000000" pitchFamily="2" charset="0"/>
              </a:defRPr>
            </a:lvl1pPr>
          </a:lstStyle>
          <a:p>
            <a:r>
              <a:rPr lang="en-US" dirty="0"/>
              <a:t>Click icon to add picture</a:t>
            </a:r>
          </a:p>
        </p:txBody>
      </p:sp>
      <p:sp>
        <p:nvSpPr>
          <p:cNvPr id="14" name="Text Placeholder 2">
            <a:extLst>
              <a:ext uri="{FF2B5EF4-FFF2-40B4-BE49-F238E27FC236}">
                <a16:creationId xmlns:a16="http://schemas.microsoft.com/office/drawing/2014/main" id="{00A673C6-5377-654A-9C40-7B482FC7488A}"/>
              </a:ext>
            </a:extLst>
          </p:cNvPr>
          <p:cNvSpPr>
            <a:spLocks noGrp="1"/>
          </p:cNvSpPr>
          <p:nvPr>
            <p:ph type="body" sz="quarter" idx="16"/>
          </p:nvPr>
        </p:nvSpPr>
        <p:spPr>
          <a:xfrm>
            <a:off x="0" y="4620434"/>
            <a:ext cx="6096000" cy="1278812"/>
          </a:xfrm>
        </p:spPr>
        <p:txBody>
          <a:bodyPr lIns="457200" anchor="t" anchorCtr="0">
            <a:noAutofit/>
          </a:bodyPr>
          <a:lstStyle>
            <a:lvl1pPr marL="4763" indent="0">
              <a:buNone/>
              <a:tabLst/>
              <a:defRPr sz="1600">
                <a:solidFill>
                  <a:schemeClr val="tx1"/>
                </a:solidFill>
              </a:defRPr>
            </a:lvl1pPr>
            <a:lvl2pPr marL="4763" indent="0">
              <a:buNone/>
              <a:tabLst/>
              <a:defRPr sz="1400">
                <a:solidFill>
                  <a:schemeClr val="tx1"/>
                </a:solidFill>
              </a:defRPr>
            </a:lvl2pPr>
            <a:lvl3pPr marL="4763" indent="0">
              <a:buNone/>
              <a:tabLst/>
              <a:defRPr sz="1200">
                <a:solidFill>
                  <a:schemeClr val="tx1"/>
                </a:solidFill>
              </a:defRPr>
            </a:lvl3pPr>
            <a:lvl4pPr marL="4763" indent="0">
              <a:buNone/>
              <a:tabLst/>
              <a:defRPr sz="1100">
                <a:solidFill>
                  <a:schemeClr val="tx1"/>
                </a:solidFill>
              </a:defRPr>
            </a:lvl4pPr>
            <a:lvl5pPr marL="4763" indent="0">
              <a:buNone/>
              <a:tabLst/>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165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 speakers x2">
    <p:bg>
      <p:bgPr>
        <a:solidFill>
          <a:schemeClr val="bg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F806D9D-F598-1B41-B864-07B2565C87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3117"/>
          <a:stretch/>
        </p:blipFill>
        <p:spPr>
          <a:xfrm>
            <a:off x="-1" y="0"/>
            <a:ext cx="2971801" cy="6218230"/>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10" name="Picture Placeholder 3">
            <a:extLst>
              <a:ext uri="{FF2B5EF4-FFF2-40B4-BE49-F238E27FC236}">
                <a16:creationId xmlns:a16="http://schemas.microsoft.com/office/drawing/2014/main" id="{CD207BA5-F66A-B14B-936F-3BFC2DBEAEF6}"/>
              </a:ext>
            </a:extLst>
          </p:cNvPr>
          <p:cNvSpPr>
            <a:spLocks noGrp="1"/>
          </p:cNvSpPr>
          <p:nvPr>
            <p:ph type="pic" sz="quarter" idx="14"/>
          </p:nvPr>
        </p:nvSpPr>
        <p:spPr>
          <a:xfrm>
            <a:off x="3954160" y="-2"/>
            <a:ext cx="2745946" cy="3118104"/>
          </a:xfrm>
        </p:spPr>
        <p:txBody>
          <a:bodyPr/>
          <a:lstStyle>
            <a:lvl1pPr marL="0" indent="0" algn="ctr">
              <a:buNone/>
              <a:defRPr>
                <a:solidFill>
                  <a:srgbClr val="FF00FF"/>
                </a:solidFill>
              </a:defRPr>
            </a:lvl1pPr>
          </a:lstStyle>
          <a:p>
            <a:r>
              <a:rPr lang="en-US" dirty="0"/>
              <a:t>Click icon to add picture</a:t>
            </a:r>
          </a:p>
        </p:txBody>
      </p:sp>
      <p:sp>
        <p:nvSpPr>
          <p:cNvPr id="13" name="Picture Placeholder 3">
            <a:extLst>
              <a:ext uri="{FF2B5EF4-FFF2-40B4-BE49-F238E27FC236}">
                <a16:creationId xmlns:a16="http://schemas.microsoft.com/office/drawing/2014/main" id="{6B3DE068-C0F8-8C43-859E-06DDED9A1CE8}"/>
              </a:ext>
            </a:extLst>
          </p:cNvPr>
          <p:cNvSpPr>
            <a:spLocks noGrp="1"/>
          </p:cNvSpPr>
          <p:nvPr>
            <p:ph type="pic" sz="quarter" idx="17"/>
          </p:nvPr>
        </p:nvSpPr>
        <p:spPr>
          <a:xfrm>
            <a:off x="3954157" y="3109274"/>
            <a:ext cx="2745948" cy="3108960"/>
          </a:xfrm>
        </p:spPr>
        <p:txBody>
          <a:bodyPr/>
          <a:lstStyle>
            <a:lvl1pPr marL="0" indent="0" algn="ctr">
              <a:buNone/>
              <a:defRPr>
                <a:solidFill>
                  <a:srgbClr val="FF00FF"/>
                </a:solidFill>
              </a:defRPr>
            </a:lvl1pPr>
          </a:lstStyle>
          <a:p>
            <a:r>
              <a:rPr lang="en-US" dirty="0"/>
              <a:t>Click icon to add picture</a:t>
            </a:r>
          </a:p>
        </p:txBody>
      </p:sp>
      <p:sp>
        <p:nvSpPr>
          <p:cNvPr id="19" name="Title 12">
            <a:extLst>
              <a:ext uri="{FF2B5EF4-FFF2-40B4-BE49-F238E27FC236}">
                <a16:creationId xmlns:a16="http://schemas.microsoft.com/office/drawing/2014/main" id="{24ED0CBE-F5BD-0E46-A3C4-F5F023CEEE23}"/>
              </a:ext>
            </a:extLst>
          </p:cNvPr>
          <p:cNvSpPr>
            <a:spLocks noGrp="1"/>
          </p:cNvSpPr>
          <p:nvPr>
            <p:ph type="title" hasCustomPrompt="1"/>
          </p:nvPr>
        </p:nvSpPr>
        <p:spPr>
          <a:xfrm>
            <a:off x="545713" y="2641601"/>
            <a:ext cx="2926080" cy="935034"/>
          </a:xfrm>
          <a:solidFill>
            <a:schemeClr val="accent4"/>
          </a:solidFill>
        </p:spPr>
        <p:txBody>
          <a:bodyPr wrap="square" lIns="182880" tIns="365760" rIns="182880" bIns="274320" anchor="ctr" anchorCtr="0">
            <a:noAutofit/>
          </a:bodyPr>
          <a:lstStyle>
            <a:lvl1pPr>
              <a:defRPr sz="2400">
                <a:solidFill>
                  <a:schemeClr val="tx1"/>
                </a:solidFill>
              </a:defRPr>
            </a:lvl1pPr>
          </a:lstStyle>
          <a:p>
            <a:r>
              <a:rPr lang="en-US"/>
              <a:t>Enter slide title in this box</a:t>
            </a:r>
          </a:p>
        </p:txBody>
      </p:sp>
      <p:sp>
        <p:nvSpPr>
          <p:cNvPr id="11" name="Text Placeholder 2">
            <a:extLst>
              <a:ext uri="{FF2B5EF4-FFF2-40B4-BE49-F238E27FC236}">
                <a16:creationId xmlns:a16="http://schemas.microsoft.com/office/drawing/2014/main" id="{70C2EEA8-556F-B547-A72E-4BA132B06F17}"/>
              </a:ext>
            </a:extLst>
          </p:cNvPr>
          <p:cNvSpPr>
            <a:spLocks noGrp="1"/>
          </p:cNvSpPr>
          <p:nvPr>
            <p:ph type="body" sz="quarter" idx="16"/>
          </p:nvPr>
        </p:nvSpPr>
        <p:spPr>
          <a:xfrm>
            <a:off x="6700827" y="-1"/>
            <a:ext cx="5491172" cy="3114810"/>
          </a:xfrm>
          <a:solidFill>
            <a:schemeClr val="accent4"/>
          </a:solidFill>
        </p:spPr>
        <p:txBody>
          <a:bodyPr anchor="ctr">
            <a:noAutofit/>
          </a:bodyPr>
          <a:lstStyle>
            <a:lvl1pPr>
              <a:spcAft>
                <a:spcPts val="300"/>
              </a:spcAft>
              <a:defRPr sz="2400"/>
            </a:lvl1pPr>
            <a:lvl2pPr marL="293688" indent="-280988">
              <a:tabLst/>
              <a:defRPr sz="1600"/>
            </a:lvl2pPr>
            <a:lvl3pPr marL="293688" indent="-280988">
              <a:tabLst/>
              <a:defRPr sz="1400"/>
            </a:lvl3pPr>
            <a:lvl4pPr marL="293688" indent="-280988">
              <a:tabLst/>
              <a:defRPr sz="1200"/>
            </a:lvl4pPr>
            <a:lvl5pPr marL="293688" indent="-280988">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D22000A4-A850-2C4B-83B3-986C1952FB1D}"/>
              </a:ext>
            </a:extLst>
          </p:cNvPr>
          <p:cNvSpPr>
            <a:spLocks noGrp="1"/>
          </p:cNvSpPr>
          <p:nvPr>
            <p:ph type="body" sz="quarter" idx="18"/>
          </p:nvPr>
        </p:nvSpPr>
        <p:spPr>
          <a:xfrm>
            <a:off x="6700827" y="3111962"/>
            <a:ext cx="5491172" cy="3106272"/>
          </a:xfrm>
          <a:solidFill>
            <a:schemeClr val="accent4"/>
          </a:solidFill>
        </p:spPr>
        <p:txBody>
          <a:bodyPr anchor="ctr">
            <a:noAutofit/>
          </a:bodyPr>
          <a:lstStyle>
            <a:lvl1pPr>
              <a:spcAft>
                <a:spcPts val="300"/>
              </a:spcAft>
              <a:defRPr sz="2400"/>
            </a:lvl1pPr>
            <a:lvl2pPr marL="293688" indent="-280988">
              <a:tabLst/>
              <a:defRPr sz="1600"/>
            </a:lvl2pPr>
            <a:lvl3pPr marL="293688" indent="-280988">
              <a:tabLst/>
              <a:defRPr sz="1400"/>
            </a:lvl3pPr>
            <a:lvl4pPr marL="293688" indent="-280988">
              <a:tabLst/>
              <a:defRPr sz="1200"/>
            </a:lvl4pPr>
            <a:lvl5pPr marL="293688" indent="-280988">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8013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 speakers 2">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AD81DA1-4BDF-A741-83D8-02A16B4DD4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3117"/>
          <a:stretch/>
        </p:blipFill>
        <p:spPr>
          <a:xfrm>
            <a:off x="-1" y="0"/>
            <a:ext cx="2971801" cy="6218229"/>
          </a:xfrm>
          <a:prstGeom prst="rect">
            <a:avLst/>
          </a:prstGeom>
        </p:spPr>
      </p:pic>
      <p:sp>
        <p:nvSpPr>
          <p:cNvPr id="16" name="Title 12">
            <a:extLst>
              <a:ext uri="{FF2B5EF4-FFF2-40B4-BE49-F238E27FC236}">
                <a16:creationId xmlns:a16="http://schemas.microsoft.com/office/drawing/2014/main" id="{DD40FFB8-D9A1-0D4B-8361-AF64C7B73DF7}"/>
              </a:ext>
            </a:extLst>
          </p:cNvPr>
          <p:cNvSpPr>
            <a:spLocks noGrp="1"/>
          </p:cNvSpPr>
          <p:nvPr>
            <p:ph type="title" hasCustomPrompt="1"/>
          </p:nvPr>
        </p:nvSpPr>
        <p:spPr>
          <a:xfrm>
            <a:off x="545713" y="2641601"/>
            <a:ext cx="2926080" cy="935034"/>
          </a:xfrm>
          <a:solidFill>
            <a:schemeClr val="accent1"/>
          </a:solidFill>
        </p:spPr>
        <p:txBody>
          <a:bodyPr wrap="square" lIns="182880" tIns="365760" rIns="182880" bIns="274320" anchor="ctr" anchorCtr="0">
            <a:noAutofit/>
          </a:bodyPr>
          <a:lstStyle>
            <a:lvl1pPr>
              <a:defRPr sz="2400">
                <a:solidFill>
                  <a:schemeClr val="tx1"/>
                </a:solidFill>
              </a:defRPr>
            </a:lvl1pPr>
          </a:lstStyle>
          <a:p>
            <a:r>
              <a:rPr lang="en-US"/>
              <a:t>Enter slide title in this box</a:t>
            </a: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9" name="Picture Placeholder 3">
            <a:extLst>
              <a:ext uri="{FF2B5EF4-FFF2-40B4-BE49-F238E27FC236}">
                <a16:creationId xmlns:a16="http://schemas.microsoft.com/office/drawing/2014/main" id="{FAB00918-DB93-B843-B626-AED35A65C534}"/>
              </a:ext>
            </a:extLst>
          </p:cNvPr>
          <p:cNvSpPr>
            <a:spLocks noGrp="1"/>
          </p:cNvSpPr>
          <p:nvPr>
            <p:ph type="pic" sz="quarter" idx="14"/>
          </p:nvPr>
        </p:nvSpPr>
        <p:spPr>
          <a:xfrm>
            <a:off x="3954160" y="-1"/>
            <a:ext cx="2745946" cy="3111963"/>
          </a:xfrm>
        </p:spPr>
        <p:txBody>
          <a:bodyPr/>
          <a:lstStyle>
            <a:lvl1pPr marL="0" indent="0" algn="ctr">
              <a:buNone/>
              <a:defRPr>
                <a:solidFill>
                  <a:srgbClr val="FFFF00"/>
                </a:solidFill>
              </a:defRPr>
            </a:lvl1pPr>
          </a:lstStyle>
          <a:p>
            <a:r>
              <a:rPr lang="en-US" dirty="0"/>
              <a:t>Click icon to add picture</a:t>
            </a:r>
          </a:p>
        </p:txBody>
      </p:sp>
      <p:sp>
        <p:nvSpPr>
          <p:cNvPr id="12" name="Picture Placeholder 3">
            <a:extLst>
              <a:ext uri="{FF2B5EF4-FFF2-40B4-BE49-F238E27FC236}">
                <a16:creationId xmlns:a16="http://schemas.microsoft.com/office/drawing/2014/main" id="{D5EC5800-AAD2-754C-BB9B-90CA2777E58A}"/>
              </a:ext>
            </a:extLst>
          </p:cNvPr>
          <p:cNvSpPr>
            <a:spLocks noGrp="1"/>
          </p:cNvSpPr>
          <p:nvPr>
            <p:ph type="pic" sz="quarter" idx="17"/>
          </p:nvPr>
        </p:nvSpPr>
        <p:spPr>
          <a:xfrm>
            <a:off x="3954157" y="3104551"/>
            <a:ext cx="2745948" cy="3114810"/>
          </a:xfrm>
        </p:spPr>
        <p:txBody>
          <a:bodyPr/>
          <a:lstStyle>
            <a:lvl1pPr marL="0" indent="0" algn="ctr">
              <a:buNone/>
              <a:defRPr>
                <a:solidFill>
                  <a:srgbClr val="FFFF00"/>
                </a:solidFill>
              </a:defRPr>
            </a:lvl1pPr>
          </a:lstStyle>
          <a:p>
            <a:r>
              <a:rPr lang="en-US" dirty="0"/>
              <a:t>Click icon to add picture</a:t>
            </a:r>
          </a:p>
        </p:txBody>
      </p:sp>
      <p:sp>
        <p:nvSpPr>
          <p:cNvPr id="10" name="Text Placeholder 2">
            <a:extLst>
              <a:ext uri="{FF2B5EF4-FFF2-40B4-BE49-F238E27FC236}">
                <a16:creationId xmlns:a16="http://schemas.microsoft.com/office/drawing/2014/main" id="{7F94D99D-A6A9-5646-8F77-C6925145DA43}"/>
              </a:ext>
            </a:extLst>
          </p:cNvPr>
          <p:cNvSpPr>
            <a:spLocks noGrp="1"/>
          </p:cNvSpPr>
          <p:nvPr>
            <p:ph type="body" sz="quarter" idx="16"/>
          </p:nvPr>
        </p:nvSpPr>
        <p:spPr>
          <a:xfrm>
            <a:off x="6700827" y="0"/>
            <a:ext cx="5491172" cy="3108960"/>
          </a:xfrm>
          <a:solidFill>
            <a:schemeClr val="accent1"/>
          </a:solidFill>
        </p:spPr>
        <p:txBody>
          <a:bodyPr anchor="ctr">
            <a:noAutofit/>
          </a:bodyPr>
          <a:lstStyle>
            <a:lvl1pPr>
              <a:spcAft>
                <a:spcPts val="300"/>
              </a:spcAft>
              <a:defRPr sz="2400"/>
            </a:lvl1pPr>
            <a:lvl2pPr marL="293688" indent="-280988">
              <a:tabLst/>
              <a:defRPr sz="1600"/>
            </a:lvl2pPr>
            <a:lvl3pPr marL="293688" indent="-280988">
              <a:tabLst/>
              <a:defRPr sz="1400"/>
            </a:lvl3pPr>
            <a:lvl4pPr marL="293688" indent="-280988">
              <a:tabLst/>
              <a:defRPr sz="1200"/>
            </a:lvl4pPr>
            <a:lvl5pPr marL="293688" indent="-280988">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CC55B3CA-C3EF-A341-ADD9-8B7027614C69}"/>
              </a:ext>
            </a:extLst>
          </p:cNvPr>
          <p:cNvSpPr>
            <a:spLocks noGrp="1"/>
          </p:cNvSpPr>
          <p:nvPr>
            <p:ph type="body" sz="quarter" idx="18"/>
          </p:nvPr>
        </p:nvSpPr>
        <p:spPr>
          <a:xfrm>
            <a:off x="6700827" y="3104551"/>
            <a:ext cx="5491172" cy="3118104"/>
          </a:xfrm>
          <a:solidFill>
            <a:schemeClr val="accent1"/>
          </a:solidFill>
        </p:spPr>
        <p:txBody>
          <a:bodyPr anchor="ctr">
            <a:noAutofit/>
          </a:bodyPr>
          <a:lstStyle>
            <a:lvl1pPr>
              <a:spcAft>
                <a:spcPts val="300"/>
              </a:spcAft>
              <a:defRPr sz="2400"/>
            </a:lvl1pPr>
            <a:lvl2pPr marL="293688" indent="-280988">
              <a:tabLst/>
              <a:defRPr sz="1600"/>
            </a:lvl2pPr>
            <a:lvl3pPr marL="293688" indent="-280988">
              <a:tabLst/>
              <a:defRPr sz="1400"/>
            </a:lvl3pPr>
            <a:lvl4pPr marL="293688" indent="-280988">
              <a:tabLst/>
              <a:defRPr sz="1200"/>
            </a:lvl4pPr>
            <a:lvl5pPr marL="293688" indent="-280988">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62135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 speakers x2">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E385ADC-2D62-7041-AF3E-692CB0A316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3117"/>
          <a:stretch/>
        </p:blipFill>
        <p:spPr>
          <a:xfrm>
            <a:off x="-1" y="0"/>
            <a:ext cx="2971801" cy="6218230"/>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9" name="Picture Placeholder 3">
            <a:extLst>
              <a:ext uri="{FF2B5EF4-FFF2-40B4-BE49-F238E27FC236}">
                <a16:creationId xmlns:a16="http://schemas.microsoft.com/office/drawing/2014/main" id="{ACDFC77B-4424-634C-B80F-29512B2C99F6}"/>
              </a:ext>
            </a:extLst>
          </p:cNvPr>
          <p:cNvSpPr>
            <a:spLocks noGrp="1"/>
          </p:cNvSpPr>
          <p:nvPr>
            <p:ph type="pic" sz="quarter" idx="14"/>
          </p:nvPr>
        </p:nvSpPr>
        <p:spPr>
          <a:xfrm>
            <a:off x="3954160" y="-2"/>
            <a:ext cx="2745946" cy="3118104"/>
          </a:xfrm>
        </p:spPr>
        <p:txBody>
          <a:bodyPr/>
          <a:lstStyle>
            <a:lvl1pPr marL="0" indent="0" algn="ctr">
              <a:buNone/>
              <a:defRPr>
                <a:solidFill>
                  <a:srgbClr val="FF00FF"/>
                </a:solidFill>
              </a:defRPr>
            </a:lvl1pPr>
          </a:lstStyle>
          <a:p>
            <a:r>
              <a:rPr lang="en-US" dirty="0"/>
              <a:t>Click icon to add picture</a:t>
            </a:r>
          </a:p>
        </p:txBody>
      </p:sp>
      <p:sp>
        <p:nvSpPr>
          <p:cNvPr id="12" name="Picture Placeholder 3">
            <a:extLst>
              <a:ext uri="{FF2B5EF4-FFF2-40B4-BE49-F238E27FC236}">
                <a16:creationId xmlns:a16="http://schemas.microsoft.com/office/drawing/2014/main" id="{64F30B05-C4A1-644B-9634-95663148B336}"/>
              </a:ext>
            </a:extLst>
          </p:cNvPr>
          <p:cNvSpPr>
            <a:spLocks noGrp="1"/>
          </p:cNvSpPr>
          <p:nvPr>
            <p:ph type="pic" sz="quarter" idx="17"/>
          </p:nvPr>
        </p:nvSpPr>
        <p:spPr>
          <a:xfrm>
            <a:off x="3954157" y="3109274"/>
            <a:ext cx="2745948" cy="3108960"/>
          </a:xfrm>
        </p:spPr>
        <p:txBody>
          <a:bodyPr/>
          <a:lstStyle>
            <a:lvl1pPr marL="0" indent="0" algn="ctr">
              <a:buNone/>
              <a:defRPr>
                <a:solidFill>
                  <a:srgbClr val="FF00FF"/>
                </a:solidFill>
              </a:defRPr>
            </a:lvl1pPr>
          </a:lstStyle>
          <a:p>
            <a:r>
              <a:rPr lang="en-US" dirty="0"/>
              <a:t>Click icon to add picture</a:t>
            </a:r>
          </a:p>
        </p:txBody>
      </p:sp>
      <p:sp>
        <p:nvSpPr>
          <p:cNvPr id="19" name="Title 12">
            <a:extLst>
              <a:ext uri="{FF2B5EF4-FFF2-40B4-BE49-F238E27FC236}">
                <a16:creationId xmlns:a16="http://schemas.microsoft.com/office/drawing/2014/main" id="{7AB3F5A0-FEBD-7B4F-BF24-51694A91678A}"/>
              </a:ext>
            </a:extLst>
          </p:cNvPr>
          <p:cNvSpPr>
            <a:spLocks noGrp="1"/>
          </p:cNvSpPr>
          <p:nvPr>
            <p:ph type="title" hasCustomPrompt="1"/>
          </p:nvPr>
        </p:nvSpPr>
        <p:spPr>
          <a:xfrm>
            <a:off x="545713" y="2641601"/>
            <a:ext cx="2926080" cy="935034"/>
          </a:xfrm>
          <a:solidFill>
            <a:schemeClr val="accent2"/>
          </a:solidFill>
        </p:spPr>
        <p:txBody>
          <a:bodyPr wrap="square" lIns="182880" tIns="365760" rIns="182880" bIns="274320" anchor="ctr" anchorCtr="0">
            <a:noAutofit/>
          </a:bodyPr>
          <a:lstStyle>
            <a:lvl1pPr>
              <a:defRPr sz="2400">
                <a:solidFill>
                  <a:schemeClr val="tx1"/>
                </a:solidFill>
              </a:defRPr>
            </a:lvl1pPr>
          </a:lstStyle>
          <a:p>
            <a:r>
              <a:rPr lang="en-US"/>
              <a:t>Enter slide title in this box</a:t>
            </a:r>
          </a:p>
        </p:txBody>
      </p:sp>
      <p:sp>
        <p:nvSpPr>
          <p:cNvPr id="10" name="Text Placeholder 2">
            <a:extLst>
              <a:ext uri="{FF2B5EF4-FFF2-40B4-BE49-F238E27FC236}">
                <a16:creationId xmlns:a16="http://schemas.microsoft.com/office/drawing/2014/main" id="{BE1AD965-DAE6-6744-A8B4-1F8D451F0DDD}"/>
              </a:ext>
            </a:extLst>
          </p:cNvPr>
          <p:cNvSpPr>
            <a:spLocks noGrp="1"/>
          </p:cNvSpPr>
          <p:nvPr>
            <p:ph type="body" sz="quarter" idx="16"/>
          </p:nvPr>
        </p:nvSpPr>
        <p:spPr>
          <a:xfrm>
            <a:off x="6700827" y="-1"/>
            <a:ext cx="5491172" cy="3114810"/>
          </a:xfrm>
          <a:solidFill>
            <a:schemeClr val="accent2"/>
          </a:solidFill>
        </p:spPr>
        <p:txBody>
          <a:bodyPr anchor="ctr">
            <a:noAutofit/>
          </a:bodyPr>
          <a:lstStyle>
            <a:lvl1pPr>
              <a:spcAft>
                <a:spcPts val="300"/>
              </a:spcAft>
              <a:defRPr sz="2400"/>
            </a:lvl1pPr>
            <a:lvl2pPr marL="293688" indent="-280988">
              <a:tabLst/>
              <a:defRPr sz="1600"/>
            </a:lvl2pPr>
            <a:lvl3pPr marL="293688" indent="-280988">
              <a:tabLst/>
              <a:defRPr sz="1400"/>
            </a:lvl3pPr>
            <a:lvl4pPr marL="293688" indent="-280988">
              <a:tabLst/>
              <a:defRPr sz="1200"/>
            </a:lvl4pPr>
            <a:lvl5pPr marL="293688" indent="-280988">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F1DFD4A2-919D-F340-A38D-09D29E0AAF55}"/>
              </a:ext>
            </a:extLst>
          </p:cNvPr>
          <p:cNvSpPr>
            <a:spLocks noGrp="1"/>
          </p:cNvSpPr>
          <p:nvPr>
            <p:ph type="body" sz="quarter" idx="18"/>
          </p:nvPr>
        </p:nvSpPr>
        <p:spPr>
          <a:xfrm>
            <a:off x="6700827" y="3111962"/>
            <a:ext cx="5491172" cy="3106272"/>
          </a:xfrm>
          <a:solidFill>
            <a:schemeClr val="accent2"/>
          </a:solidFill>
        </p:spPr>
        <p:txBody>
          <a:bodyPr anchor="ctr">
            <a:noAutofit/>
          </a:bodyPr>
          <a:lstStyle>
            <a:lvl1pPr>
              <a:spcAft>
                <a:spcPts val="300"/>
              </a:spcAft>
              <a:defRPr sz="2400"/>
            </a:lvl1pPr>
            <a:lvl2pPr marL="293688" indent="-280988">
              <a:tabLst/>
              <a:defRPr sz="1600"/>
            </a:lvl2pPr>
            <a:lvl3pPr marL="293688" indent="-280988">
              <a:tabLst/>
              <a:defRPr sz="1400"/>
            </a:lvl3pPr>
            <a:lvl4pPr marL="293688" indent="-280988">
              <a:tabLst/>
              <a:defRPr sz="1200"/>
            </a:lvl4pPr>
            <a:lvl5pPr marL="293688" indent="-280988">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8835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 speakers x2">
    <p:bg>
      <p:bgPr>
        <a:solidFill>
          <a:schemeClr val="accent4"/>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57828A3-28F5-9445-ABE6-482C4F87F0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3117"/>
          <a:stretch/>
        </p:blipFill>
        <p:spPr>
          <a:xfrm>
            <a:off x="-1" y="0"/>
            <a:ext cx="2971801" cy="6218230"/>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3954160" y="-2"/>
            <a:ext cx="2745946" cy="3118104"/>
          </a:xfrm>
        </p:spPr>
        <p:txBody>
          <a:bodyPr/>
          <a:lstStyle>
            <a:lvl1pPr marL="0" indent="0" algn="ctr">
              <a:buNone/>
              <a:defRPr>
                <a:solidFill>
                  <a:srgbClr val="FF00FF"/>
                </a:solidFill>
              </a:defRPr>
            </a:lvl1pPr>
          </a:lstStyle>
          <a:p>
            <a:r>
              <a:rPr lang="en-US" dirty="0"/>
              <a:t>Click icon to add picture</a:t>
            </a:r>
          </a:p>
        </p:txBody>
      </p:sp>
      <p:sp>
        <p:nvSpPr>
          <p:cNvPr id="9" name="Picture Placeholder 3">
            <a:extLst>
              <a:ext uri="{FF2B5EF4-FFF2-40B4-BE49-F238E27FC236}">
                <a16:creationId xmlns:a16="http://schemas.microsoft.com/office/drawing/2014/main" id="{072ECD85-86A5-4C45-B6C6-8E7F87FD1F0F}"/>
              </a:ext>
            </a:extLst>
          </p:cNvPr>
          <p:cNvSpPr>
            <a:spLocks noGrp="1"/>
          </p:cNvSpPr>
          <p:nvPr>
            <p:ph type="pic" sz="quarter" idx="17"/>
          </p:nvPr>
        </p:nvSpPr>
        <p:spPr>
          <a:xfrm>
            <a:off x="3954157" y="3109274"/>
            <a:ext cx="2745948" cy="3108960"/>
          </a:xfrm>
        </p:spPr>
        <p:txBody>
          <a:bodyPr/>
          <a:lstStyle>
            <a:lvl1pPr marL="0" indent="0" algn="ctr">
              <a:buNone/>
              <a:defRPr>
                <a:solidFill>
                  <a:srgbClr val="FF00FF"/>
                </a:solidFill>
              </a:defRPr>
            </a:lvl1pPr>
          </a:lstStyle>
          <a:p>
            <a:r>
              <a:rPr lang="en-US" dirty="0"/>
              <a:t>Click icon to add picture</a:t>
            </a:r>
          </a:p>
        </p:txBody>
      </p:sp>
      <p:sp>
        <p:nvSpPr>
          <p:cNvPr id="21" name="Title 12">
            <a:extLst>
              <a:ext uri="{FF2B5EF4-FFF2-40B4-BE49-F238E27FC236}">
                <a16:creationId xmlns:a16="http://schemas.microsoft.com/office/drawing/2014/main" id="{C6C328ED-8AD8-3B42-84A0-8A04C82EB3AF}"/>
              </a:ext>
            </a:extLst>
          </p:cNvPr>
          <p:cNvSpPr>
            <a:spLocks noGrp="1"/>
          </p:cNvSpPr>
          <p:nvPr>
            <p:ph type="title" hasCustomPrompt="1"/>
          </p:nvPr>
        </p:nvSpPr>
        <p:spPr>
          <a:xfrm>
            <a:off x="545713" y="2641601"/>
            <a:ext cx="2926080" cy="935034"/>
          </a:xfrm>
          <a:solidFill>
            <a:schemeClr val="accent1"/>
          </a:solidFill>
        </p:spPr>
        <p:txBody>
          <a:bodyPr wrap="square" lIns="182880" tIns="365760" rIns="182880" bIns="274320" anchor="ctr" anchorCtr="0">
            <a:noAutofit/>
          </a:bodyPr>
          <a:lstStyle>
            <a:lvl1pPr>
              <a:defRPr sz="2400">
                <a:solidFill>
                  <a:schemeClr val="tx1"/>
                </a:solidFill>
              </a:defRPr>
            </a:lvl1pPr>
          </a:lstStyle>
          <a:p>
            <a:r>
              <a:rPr lang="en-US"/>
              <a:t>Enter slide title in this box</a:t>
            </a:r>
          </a:p>
        </p:txBody>
      </p:sp>
      <p:sp>
        <p:nvSpPr>
          <p:cNvPr id="8" name="Text Placeholder 2">
            <a:extLst>
              <a:ext uri="{FF2B5EF4-FFF2-40B4-BE49-F238E27FC236}">
                <a16:creationId xmlns:a16="http://schemas.microsoft.com/office/drawing/2014/main" id="{D393A3ED-09DC-9341-B2D2-5BFFD5EA0126}"/>
              </a:ext>
            </a:extLst>
          </p:cNvPr>
          <p:cNvSpPr>
            <a:spLocks noGrp="1"/>
          </p:cNvSpPr>
          <p:nvPr>
            <p:ph type="body" sz="quarter" idx="16"/>
          </p:nvPr>
        </p:nvSpPr>
        <p:spPr>
          <a:xfrm>
            <a:off x="6700827" y="-1"/>
            <a:ext cx="5491172" cy="3114810"/>
          </a:xfrm>
          <a:solidFill>
            <a:schemeClr val="accent1"/>
          </a:solidFill>
        </p:spPr>
        <p:txBody>
          <a:bodyPr anchor="ctr">
            <a:noAutofit/>
          </a:bodyPr>
          <a:lstStyle>
            <a:lvl1pPr>
              <a:spcAft>
                <a:spcPts val="300"/>
              </a:spcAft>
              <a:defRPr sz="2400"/>
            </a:lvl1pPr>
            <a:lvl2pPr marL="293688" indent="-280988">
              <a:tabLst/>
              <a:defRPr sz="1600"/>
            </a:lvl2pPr>
            <a:lvl3pPr marL="293688" indent="-280988">
              <a:tabLst/>
              <a:defRPr sz="1400"/>
            </a:lvl3pPr>
            <a:lvl4pPr marL="293688" indent="-280988">
              <a:tabLst/>
              <a:defRPr sz="1200"/>
            </a:lvl4pPr>
            <a:lvl5pPr marL="293688" indent="-280988">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005AEE92-091A-844A-A8DE-80D0559A3664}"/>
              </a:ext>
            </a:extLst>
          </p:cNvPr>
          <p:cNvSpPr>
            <a:spLocks noGrp="1"/>
          </p:cNvSpPr>
          <p:nvPr>
            <p:ph type="body" sz="quarter" idx="18"/>
          </p:nvPr>
        </p:nvSpPr>
        <p:spPr>
          <a:xfrm>
            <a:off x="6700827" y="3111962"/>
            <a:ext cx="5491172" cy="3106272"/>
          </a:xfrm>
          <a:solidFill>
            <a:schemeClr val="accent1"/>
          </a:solidFill>
        </p:spPr>
        <p:txBody>
          <a:bodyPr anchor="ctr">
            <a:noAutofit/>
          </a:bodyPr>
          <a:lstStyle>
            <a:lvl1pPr>
              <a:spcAft>
                <a:spcPts val="300"/>
              </a:spcAft>
              <a:defRPr sz="2400"/>
            </a:lvl1pPr>
            <a:lvl2pPr marL="293688" indent="-280988">
              <a:tabLst/>
              <a:defRPr sz="1600"/>
            </a:lvl2pPr>
            <a:lvl3pPr marL="293688" indent="-280988">
              <a:tabLst/>
              <a:defRPr sz="1400"/>
            </a:lvl3pPr>
            <a:lvl4pPr marL="293688" indent="-280988">
              <a:tabLst/>
              <a:defRPr sz="1200"/>
            </a:lvl4pPr>
            <a:lvl5pPr marL="293688" indent="-280988">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0948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 speakers x2">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9" name="Picture Placeholder 3">
            <a:extLst>
              <a:ext uri="{FF2B5EF4-FFF2-40B4-BE49-F238E27FC236}">
                <a16:creationId xmlns:a16="http://schemas.microsoft.com/office/drawing/2014/main" id="{8FC4906F-0570-E449-A1D3-BF80E25D64EB}"/>
              </a:ext>
            </a:extLst>
          </p:cNvPr>
          <p:cNvSpPr>
            <a:spLocks noGrp="1"/>
          </p:cNvSpPr>
          <p:nvPr>
            <p:ph type="pic" sz="quarter" idx="14"/>
          </p:nvPr>
        </p:nvSpPr>
        <p:spPr>
          <a:xfrm>
            <a:off x="3954160" y="-2"/>
            <a:ext cx="2745946" cy="3118104"/>
          </a:xfrm>
        </p:spPr>
        <p:txBody>
          <a:bodyPr/>
          <a:lstStyle>
            <a:lvl1pPr marL="0" indent="0" algn="ctr">
              <a:buNone/>
              <a:defRPr>
                <a:solidFill>
                  <a:srgbClr val="FF00FF"/>
                </a:solidFill>
              </a:defRPr>
            </a:lvl1pPr>
          </a:lstStyle>
          <a:p>
            <a:r>
              <a:rPr lang="en-US" dirty="0"/>
              <a:t>Click icon to add picture</a:t>
            </a:r>
          </a:p>
        </p:txBody>
      </p:sp>
      <p:sp>
        <p:nvSpPr>
          <p:cNvPr id="12" name="Picture Placeholder 3">
            <a:extLst>
              <a:ext uri="{FF2B5EF4-FFF2-40B4-BE49-F238E27FC236}">
                <a16:creationId xmlns:a16="http://schemas.microsoft.com/office/drawing/2014/main" id="{0EB762FF-5779-5943-823A-AF1B36EBEA8C}"/>
              </a:ext>
            </a:extLst>
          </p:cNvPr>
          <p:cNvSpPr>
            <a:spLocks noGrp="1"/>
          </p:cNvSpPr>
          <p:nvPr>
            <p:ph type="pic" sz="quarter" idx="17"/>
          </p:nvPr>
        </p:nvSpPr>
        <p:spPr>
          <a:xfrm>
            <a:off x="3954157" y="3106268"/>
            <a:ext cx="2745948" cy="3108960"/>
          </a:xfrm>
        </p:spPr>
        <p:txBody>
          <a:bodyPr/>
          <a:lstStyle>
            <a:lvl1pPr marL="0" indent="0" algn="ctr">
              <a:buNone/>
              <a:defRPr>
                <a:solidFill>
                  <a:srgbClr val="FF00FF"/>
                </a:solidFill>
              </a:defRPr>
            </a:lvl1pPr>
          </a:lstStyle>
          <a:p>
            <a:r>
              <a:rPr lang="en-US" dirty="0"/>
              <a:t>Click icon to add picture</a:t>
            </a:r>
          </a:p>
        </p:txBody>
      </p:sp>
      <p:pic>
        <p:nvPicPr>
          <p:cNvPr id="14" name="Picture 13">
            <a:extLst>
              <a:ext uri="{FF2B5EF4-FFF2-40B4-BE49-F238E27FC236}">
                <a16:creationId xmlns:a16="http://schemas.microsoft.com/office/drawing/2014/main" id="{A9807577-992F-6A4D-99DC-7C307C5AAA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3117"/>
          <a:stretch/>
        </p:blipFill>
        <p:spPr>
          <a:xfrm>
            <a:off x="-1" y="0"/>
            <a:ext cx="2971801" cy="6218230"/>
          </a:xfrm>
          <a:prstGeom prst="rect">
            <a:avLst/>
          </a:prstGeom>
        </p:spPr>
      </p:pic>
      <p:sp>
        <p:nvSpPr>
          <p:cNvPr id="16" name="Title 12">
            <a:extLst>
              <a:ext uri="{FF2B5EF4-FFF2-40B4-BE49-F238E27FC236}">
                <a16:creationId xmlns:a16="http://schemas.microsoft.com/office/drawing/2014/main" id="{5540B5EB-19B9-7048-AF22-FA1C8031C835}"/>
              </a:ext>
            </a:extLst>
          </p:cNvPr>
          <p:cNvSpPr>
            <a:spLocks noGrp="1"/>
          </p:cNvSpPr>
          <p:nvPr>
            <p:ph type="title" hasCustomPrompt="1"/>
          </p:nvPr>
        </p:nvSpPr>
        <p:spPr>
          <a:xfrm>
            <a:off x="545713" y="2641601"/>
            <a:ext cx="2926080" cy="935034"/>
          </a:xfrm>
          <a:solidFill>
            <a:schemeClr val="accent4"/>
          </a:solidFill>
        </p:spPr>
        <p:txBody>
          <a:bodyPr wrap="square" lIns="182880" tIns="365760" rIns="182880" bIns="274320" anchor="ctr" anchorCtr="0">
            <a:noAutofit/>
          </a:bodyPr>
          <a:lstStyle>
            <a:lvl1pPr>
              <a:defRPr sz="2400">
                <a:solidFill>
                  <a:schemeClr val="tx1"/>
                </a:solidFill>
              </a:defRPr>
            </a:lvl1pPr>
          </a:lstStyle>
          <a:p>
            <a:r>
              <a:rPr lang="en-US"/>
              <a:t>Enter slide title in this box</a:t>
            </a:r>
          </a:p>
        </p:txBody>
      </p:sp>
      <p:sp>
        <p:nvSpPr>
          <p:cNvPr id="10" name="Text Placeholder 2">
            <a:extLst>
              <a:ext uri="{FF2B5EF4-FFF2-40B4-BE49-F238E27FC236}">
                <a16:creationId xmlns:a16="http://schemas.microsoft.com/office/drawing/2014/main" id="{1701251A-68BB-8A48-BF30-70EA03F7F06B}"/>
              </a:ext>
            </a:extLst>
          </p:cNvPr>
          <p:cNvSpPr>
            <a:spLocks noGrp="1"/>
          </p:cNvSpPr>
          <p:nvPr>
            <p:ph type="body" sz="quarter" idx="16"/>
          </p:nvPr>
        </p:nvSpPr>
        <p:spPr>
          <a:xfrm>
            <a:off x="6700827" y="-1"/>
            <a:ext cx="5491172" cy="3114810"/>
          </a:xfrm>
          <a:solidFill>
            <a:schemeClr val="accent4"/>
          </a:solidFill>
        </p:spPr>
        <p:txBody>
          <a:bodyPr anchor="ctr">
            <a:noAutofit/>
          </a:bodyPr>
          <a:lstStyle>
            <a:lvl1pPr>
              <a:spcAft>
                <a:spcPts val="300"/>
              </a:spcAft>
              <a:defRPr sz="2400"/>
            </a:lvl1pPr>
            <a:lvl2pPr marL="293688" indent="-280988">
              <a:tabLst/>
              <a:defRPr sz="1600"/>
            </a:lvl2pPr>
            <a:lvl3pPr marL="293688" indent="-280988">
              <a:tabLst/>
              <a:defRPr sz="1400"/>
            </a:lvl3pPr>
            <a:lvl4pPr marL="293688" indent="-280988">
              <a:tabLst/>
              <a:defRPr sz="1200"/>
            </a:lvl4pPr>
            <a:lvl5pPr marL="293688" indent="-280988">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1D36090-CF82-0949-A5AA-8909BA0FCF1E}"/>
              </a:ext>
            </a:extLst>
          </p:cNvPr>
          <p:cNvSpPr>
            <a:spLocks noGrp="1"/>
          </p:cNvSpPr>
          <p:nvPr>
            <p:ph type="body" sz="quarter" idx="18"/>
          </p:nvPr>
        </p:nvSpPr>
        <p:spPr>
          <a:xfrm>
            <a:off x="6700827" y="3114806"/>
            <a:ext cx="5491172" cy="3106272"/>
          </a:xfrm>
          <a:solidFill>
            <a:schemeClr val="accent4"/>
          </a:solidFill>
        </p:spPr>
        <p:txBody>
          <a:bodyPr anchor="ctr">
            <a:noAutofit/>
          </a:bodyPr>
          <a:lstStyle>
            <a:lvl1pPr>
              <a:spcAft>
                <a:spcPts val="300"/>
              </a:spcAft>
              <a:defRPr sz="2400"/>
            </a:lvl1pPr>
            <a:lvl2pPr marL="293688" indent="-280988">
              <a:tabLst/>
              <a:defRPr sz="1600"/>
            </a:lvl2pPr>
            <a:lvl3pPr marL="293688" indent="-280988">
              <a:tabLst/>
              <a:defRPr sz="1400"/>
            </a:lvl3pPr>
            <a:lvl4pPr marL="293688" indent="-280988">
              <a:tabLst/>
              <a:defRPr sz="1200"/>
            </a:lvl4pPr>
            <a:lvl5pPr marL="293688" indent="-280988">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31739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 agenda + speaker">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3DA9D4-3A28-1B4E-A287-C40B2AFA53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14"/>
          <a:stretch/>
        </p:blipFill>
        <p:spPr>
          <a:xfrm>
            <a:off x="1" y="0"/>
            <a:ext cx="3657599"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7149034" y="-1"/>
            <a:ext cx="5042965" cy="6218233"/>
          </a:xfrm>
        </p:spPr>
        <p:txBody>
          <a:bodyPr/>
          <a:lstStyle>
            <a:lvl1pPr marL="0" indent="0" algn="ctr">
              <a:buNone/>
              <a:defRPr>
                <a:solidFill>
                  <a:srgbClr val="FF00FF"/>
                </a:solidFill>
              </a:defRPr>
            </a:lvl1pPr>
          </a:lstStyle>
          <a:p>
            <a:r>
              <a:rPr lang="en-US" dirty="0"/>
              <a:t>Click icon to add picture</a:t>
            </a:r>
          </a:p>
        </p:txBody>
      </p:sp>
      <p:sp>
        <p:nvSpPr>
          <p:cNvPr id="8" name="Text Placeholder 2">
            <a:extLst>
              <a:ext uri="{FF2B5EF4-FFF2-40B4-BE49-F238E27FC236}">
                <a16:creationId xmlns:a16="http://schemas.microsoft.com/office/drawing/2014/main" id="{D393A3ED-09DC-9341-B2D2-5BFFD5EA0126}"/>
              </a:ext>
            </a:extLst>
          </p:cNvPr>
          <p:cNvSpPr>
            <a:spLocks noGrp="1"/>
          </p:cNvSpPr>
          <p:nvPr>
            <p:ph type="body" sz="quarter" idx="16"/>
          </p:nvPr>
        </p:nvSpPr>
        <p:spPr>
          <a:xfrm>
            <a:off x="511278" y="1555448"/>
            <a:ext cx="6126480" cy="2468723"/>
          </a:xfrm>
          <a:solidFill>
            <a:schemeClr val="accent4"/>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hasCustomPrompt="1"/>
          </p:nvPr>
        </p:nvSpPr>
        <p:spPr>
          <a:xfrm>
            <a:off x="511278" y="822960"/>
            <a:ext cx="6126480" cy="732508"/>
          </a:xfrm>
          <a:solidFill>
            <a:schemeClr val="accent4"/>
          </a:solidFill>
        </p:spPr>
        <p:txBody>
          <a:bodyPr anchor="b" anchorCtr="0">
            <a:spAutoFit/>
          </a:bodyPr>
          <a:lstStyle>
            <a:lvl1pPr>
              <a:defRPr>
                <a:solidFill>
                  <a:schemeClr val="tx1"/>
                </a:solidFill>
              </a:defRPr>
            </a:lvl1pPr>
          </a:lstStyle>
          <a:p>
            <a:r>
              <a:rPr lang="en-US"/>
              <a:t>Click to edit Master style</a:t>
            </a:r>
          </a:p>
        </p:txBody>
      </p:sp>
      <p:sp>
        <p:nvSpPr>
          <p:cNvPr id="11" name="Text Placeholder 2">
            <a:extLst>
              <a:ext uri="{FF2B5EF4-FFF2-40B4-BE49-F238E27FC236}">
                <a16:creationId xmlns:a16="http://schemas.microsoft.com/office/drawing/2014/main" id="{C1A9C834-7B56-CE4A-8564-E9399B58ED6B}"/>
              </a:ext>
            </a:extLst>
          </p:cNvPr>
          <p:cNvSpPr>
            <a:spLocks noGrp="1"/>
          </p:cNvSpPr>
          <p:nvPr>
            <p:ph type="body" sz="quarter" idx="18"/>
          </p:nvPr>
        </p:nvSpPr>
        <p:spPr>
          <a:xfrm>
            <a:off x="7149035" y="5259161"/>
            <a:ext cx="5042964" cy="959072"/>
          </a:xfrm>
          <a:solidFill>
            <a:schemeClr val="accent4"/>
          </a:solidFill>
        </p:spPr>
        <p:txBody>
          <a:bodyPr anchor="ctr" anchorCtr="0">
            <a:noAutofit/>
          </a:bodyPr>
          <a:lstStyle>
            <a:lvl1pPr marL="0" indent="0">
              <a:spcAft>
                <a:spcPts val="0"/>
              </a:spcAft>
              <a:buNone/>
              <a:tabLst/>
              <a:defRPr sz="2400"/>
            </a:lvl1pPr>
            <a:lvl2pPr marL="0" indent="0">
              <a:buNone/>
              <a:tabLst/>
              <a:defRPr sz="1600"/>
            </a:lvl2pPr>
            <a:lvl3pPr marL="0" indent="0">
              <a:buNone/>
              <a:tabLst/>
              <a:defRPr sz="1400"/>
            </a:lvl3pPr>
            <a:lvl4pPr marL="0" indent="0">
              <a:buNone/>
              <a:tabLst/>
              <a:defRPr sz="1200"/>
            </a:lvl4pPr>
            <a:lvl5pPr marL="0" indent="0">
              <a:buNone/>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0439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 agenda + speaker">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C88260-CE78-5B42-ABE7-DAD3BEA2F0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13"/>
          <a:stretch/>
        </p:blipFill>
        <p:spPr>
          <a:xfrm>
            <a:off x="1" y="0"/>
            <a:ext cx="36576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7149034" y="-1"/>
            <a:ext cx="5042965" cy="6218233"/>
          </a:xfrm>
        </p:spPr>
        <p:txBody>
          <a:bodyPr/>
          <a:lstStyle>
            <a:lvl1pPr marL="0" indent="0" algn="ctr">
              <a:buNone/>
              <a:defRPr>
                <a:solidFill>
                  <a:srgbClr val="FF00FF"/>
                </a:solidFill>
              </a:defRPr>
            </a:lvl1pPr>
          </a:lstStyle>
          <a:p>
            <a:r>
              <a:rPr lang="en-US" dirty="0"/>
              <a:t>Click icon to add picture</a:t>
            </a:r>
          </a:p>
        </p:txBody>
      </p:sp>
      <p:sp>
        <p:nvSpPr>
          <p:cNvPr id="8" name="Text Placeholder 2">
            <a:extLst>
              <a:ext uri="{FF2B5EF4-FFF2-40B4-BE49-F238E27FC236}">
                <a16:creationId xmlns:a16="http://schemas.microsoft.com/office/drawing/2014/main" id="{D393A3ED-09DC-9341-B2D2-5BFFD5EA0126}"/>
              </a:ext>
            </a:extLst>
          </p:cNvPr>
          <p:cNvSpPr>
            <a:spLocks noGrp="1"/>
          </p:cNvSpPr>
          <p:nvPr>
            <p:ph type="body" sz="quarter" idx="16"/>
          </p:nvPr>
        </p:nvSpPr>
        <p:spPr>
          <a:xfrm>
            <a:off x="511278" y="1555448"/>
            <a:ext cx="6126480" cy="2468723"/>
          </a:xfrm>
          <a:solidFill>
            <a:schemeClr val="accent1"/>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hasCustomPrompt="1"/>
          </p:nvPr>
        </p:nvSpPr>
        <p:spPr>
          <a:xfrm>
            <a:off x="511278" y="822960"/>
            <a:ext cx="6126480" cy="732508"/>
          </a:xfrm>
          <a:solidFill>
            <a:schemeClr val="accent1"/>
          </a:solidFill>
        </p:spPr>
        <p:txBody>
          <a:bodyPr anchor="b" anchorCtr="0">
            <a:spAutoFit/>
          </a:bodyPr>
          <a:lstStyle>
            <a:lvl1pPr>
              <a:defRPr>
                <a:solidFill>
                  <a:schemeClr val="tx1"/>
                </a:solidFill>
              </a:defRPr>
            </a:lvl1pPr>
          </a:lstStyle>
          <a:p>
            <a:r>
              <a:rPr lang="en-US"/>
              <a:t>Click to edit Master style</a:t>
            </a:r>
          </a:p>
        </p:txBody>
      </p:sp>
      <p:sp>
        <p:nvSpPr>
          <p:cNvPr id="9" name="Text Placeholder 2">
            <a:extLst>
              <a:ext uri="{FF2B5EF4-FFF2-40B4-BE49-F238E27FC236}">
                <a16:creationId xmlns:a16="http://schemas.microsoft.com/office/drawing/2014/main" id="{88935D5C-A9EE-854D-AC8B-5DA6AB19D03E}"/>
              </a:ext>
            </a:extLst>
          </p:cNvPr>
          <p:cNvSpPr>
            <a:spLocks noGrp="1"/>
          </p:cNvSpPr>
          <p:nvPr>
            <p:ph type="body" sz="quarter" idx="18"/>
          </p:nvPr>
        </p:nvSpPr>
        <p:spPr>
          <a:xfrm>
            <a:off x="7149035" y="5259161"/>
            <a:ext cx="5042964" cy="959072"/>
          </a:xfrm>
          <a:solidFill>
            <a:schemeClr val="accent1"/>
          </a:solidFill>
        </p:spPr>
        <p:txBody>
          <a:bodyPr anchor="ctr" anchorCtr="0">
            <a:noAutofit/>
          </a:bodyPr>
          <a:lstStyle>
            <a:lvl1pPr marL="0" indent="0">
              <a:spcAft>
                <a:spcPts val="0"/>
              </a:spcAft>
              <a:buNone/>
              <a:tabLst/>
              <a:defRPr sz="2400"/>
            </a:lvl1pPr>
            <a:lvl2pPr marL="0" indent="0">
              <a:buNone/>
              <a:tabLst/>
              <a:defRPr sz="1600"/>
            </a:lvl2pPr>
            <a:lvl3pPr marL="0" indent="0">
              <a:buNone/>
              <a:tabLst/>
              <a:defRPr sz="1400"/>
            </a:lvl3pPr>
            <a:lvl4pPr marL="0" indent="0">
              <a:buNone/>
              <a:tabLst/>
              <a:defRPr sz="1200"/>
            </a:lvl4pPr>
            <a:lvl5pPr marL="0" indent="0">
              <a:buNone/>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0523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 agenda + speaker">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3DA9D4-3A28-1B4E-A287-C40B2AFA53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14"/>
          <a:stretch/>
        </p:blipFill>
        <p:spPr>
          <a:xfrm>
            <a:off x="1" y="0"/>
            <a:ext cx="3657599"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7149034" y="-1"/>
            <a:ext cx="5042965" cy="6218233"/>
          </a:xfrm>
        </p:spPr>
        <p:txBody>
          <a:bodyPr/>
          <a:lstStyle>
            <a:lvl1pPr marL="0" indent="0" algn="ctr">
              <a:buNone/>
              <a:defRPr>
                <a:solidFill>
                  <a:srgbClr val="FF00FF"/>
                </a:solidFill>
              </a:defRPr>
            </a:lvl1pPr>
          </a:lstStyle>
          <a:p>
            <a:r>
              <a:rPr lang="en-US" dirty="0"/>
              <a:t>Click icon to add picture</a:t>
            </a:r>
          </a:p>
        </p:txBody>
      </p:sp>
      <p:sp>
        <p:nvSpPr>
          <p:cNvPr id="8" name="Text Placeholder 2">
            <a:extLst>
              <a:ext uri="{FF2B5EF4-FFF2-40B4-BE49-F238E27FC236}">
                <a16:creationId xmlns:a16="http://schemas.microsoft.com/office/drawing/2014/main" id="{D393A3ED-09DC-9341-B2D2-5BFFD5EA0126}"/>
              </a:ext>
            </a:extLst>
          </p:cNvPr>
          <p:cNvSpPr>
            <a:spLocks noGrp="1"/>
          </p:cNvSpPr>
          <p:nvPr>
            <p:ph type="body" sz="quarter" idx="16"/>
          </p:nvPr>
        </p:nvSpPr>
        <p:spPr>
          <a:xfrm>
            <a:off x="511278" y="1555448"/>
            <a:ext cx="6126480" cy="2468723"/>
          </a:xfrm>
          <a:solidFill>
            <a:schemeClr val="accent2"/>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hasCustomPrompt="1"/>
          </p:nvPr>
        </p:nvSpPr>
        <p:spPr>
          <a:xfrm>
            <a:off x="511278" y="822960"/>
            <a:ext cx="6126480" cy="732508"/>
          </a:xfrm>
          <a:solidFill>
            <a:schemeClr val="accent2"/>
          </a:solidFill>
        </p:spPr>
        <p:txBody>
          <a:bodyPr anchor="b" anchorCtr="0">
            <a:spAutoFit/>
          </a:bodyPr>
          <a:lstStyle>
            <a:lvl1pPr>
              <a:defRPr>
                <a:solidFill>
                  <a:schemeClr val="tx1"/>
                </a:solidFill>
              </a:defRPr>
            </a:lvl1pPr>
          </a:lstStyle>
          <a:p>
            <a:r>
              <a:rPr lang="en-US"/>
              <a:t>Click to edit Master style</a:t>
            </a:r>
          </a:p>
        </p:txBody>
      </p:sp>
      <p:sp>
        <p:nvSpPr>
          <p:cNvPr id="11" name="Text Placeholder 2">
            <a:extLst>
              <a:ext uri="{FF2B5EF4-FFF2-40B4-BE49-F238E27FC236}">
                <a16:creationId xmlns:a16="http://schemas.microsoft.com/office/drawing/2014/main" id="{60EF8F16-037E-F94E-8819-FD48BFCE93AC}"/>
              </a:ext>
            </a:extLst>
          </p:cNvPr>
          <p:cNvSpPr>
            <a:spLocks noGrp="1"/>
          </p:cNvSpPr>
          <p:nvPr>
            <p:ph type="body" sz="quarter" idx="18"/>
          </p:nvPr>
        </p:nvSpPr>
        <p:spPr>
          <a:xfrm>
            <a:off x="7149035" y="5259161"/>
            <a:ext cx="5042964" cy="959072"/>
          </a:xfrm>
          <a:solidFill>
            <a:schemeClr val="accent2"/>
          </a:solidFill>
        </p:spPr>
        <p:txBody>
          <a:bodyPr anchor="ctr" anchorCtr="0">
            <a:noAutofit/>
          </a:bodyPr>
          <a:lstStyle>
            <a:lvl1pPr marL="0" indent="0">
              <a:spcAft>
                <a:spcPts val="0"/>
              </a:spcAft>
              <a:buNone/>
              <a:tabLst/>
              <a:defRPr sz="2400"/>
            </a:lvl1pPr>
            <a:lvl2pPr marL="0" indent="0">
              <a:buNone/>
              <a:tabLst/>
              <a:defRPr sz="1600"/>
            </a:lvl2pPr>
            <a:lvl3pPr marL="0" indent="0">
              <a:buNone/>
              <a:tabLst/>
              <a:defRPr sz="1400"/>
            </a:lvl3pPr>
            <a:lvl4pPr marL="0" indent="0">
              <a:buNone/>
              <a:tabLst/>
              <a:defRPr sz="1200"/>
            </a:lvl4pPr>
            <a:lvl5pPr marL="0" indent="0">
              <a:buNone/>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2591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 agenda + speaker">
    <p:bg>
      <p:bgPr>
        <a:solidFill>
          <a:schemeClr val="accent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3DA9D4-3A28-1B4E-A287-C40B2AFA53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14"/>
          <a:stretch/>
        </p:blipFill>
        <p:spPr>
          <a:xfrm>
            <a:off x="1" y="0"/>
            <a:ext cx="3657599"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7149034" y="-1"/>
            <a:ext cx="5042965" cy="6218233"/>
          </a:xfrm>
        </p:spPr>
        <p:txBody>
          <a:bodyPr/>
          <a:lstStyle>
            <a:lvl1pPr marL="0" indent="0" algn="ctr">
              <a:buNone/>
              <a:defRPr>
                <a:solidFill>
                  <a:srgbClr val="FF00FF"/>
                </a:solidFill>
              </a:defRPr>
            </a:lvl1pPr>
          </a:lstStyle>
          <a:p>
            <a:r>
              <a:rPr lang="en-US" dirty="0"/>
              <a:t>Click icon to add picture</a:t>
            </a:r>
          </a:p>
        </p:txBody>
      </p:sp>
      <p:sp>
        <p:nvSpPr>
          <p:cNvPr id="8" name="Text Placeholder 2">
            <a:extLst>
              <a:ext uri="{FF2B5EF4-FFF2-40B4-BE49-F238E27FC236}">
                <a16:creationId xmlns:a16="http://schemas.microsoft.com/office/drawing/2014/main" id="{D393A3ED-09DC-9341-B2D2-5BFFD5EA0126}"/>
              </a:ext>
            </a:extLst>
          </p:cNvPr>
          <p:cNvSpPr>
            <a:spLocks noGrp="1"/>
          </p:cNvSpPr>
          <p:nvPr>
            <p:ph type="body" sz="quarter" idx="16"/>
          </p:nvPr>
        </p:nvSpPr>
        <p:spPr>
          <a:xfrm>
            <a:off x="511278" y="1555448"/>
            <a:ext cx="6126480" cy="2468723"/>
          </a:xfrm>
          <a:solidFill>
            <a:schemeClr val="accent1"/>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hasCustomPrompt="1"/>
          </p:nvPr>
        </p:nvSpPr>
        <p:spPr>
          <a:xfrm>
            <a:off x="511278" y="822960"/>
            <a:ext cx="6126480" cy="732508"/>
          </a:xfrm>
          <a:solidFill>
            <a:schemeClr val="accent1"/>
          </a:solidFill>
        </p:spPr>
        <p:txBody>
          <a:bodyPr anchor="b" anchorCtr="0">
            <a:spAutoFit/>
          </a:bodyPr>
          <a:lstStyle>
            <a:lvl1pPr>
              <a:defRPr>
                <a:solidFill>
                  <a:schemeClr val="tx1"/>
                </a:solidFill>
              </a:defRPr>
            </a:lvl1pPr>
          </a:lstStyle>
          <a:p>
            <a:r>
              <a:rPr lang="en-US"/>
              <a:t>Click to edit Master style</a:t>
            </a:r>
          </a:p>
        </p:txBody>
      </p:sp>
      <p:sp>
        <p:nvSpPr>
          <p:cNvPr id="12" name="Text Placeholder 2">
            <a:extLst>
              <a:ext uri="{FF2B5EF4-FFF2-40B4-BE49-F238E27FC236}">
                <a16:creationId xmlns:a16="http://schemas.microsoft.com/office/drawing/2014/main" id="{78793DA3-3D42-8046-9EDE-807AFF958695}"/>
              </a:ext>
            </a:extLst>
          </p:cNvPr>
          <p:cNvSpPr>
            <a:spLocks noGrp="1"/>
          </p:cNvSpPr>
          <p:nvPr>
            <p:ph type="body" sz="quarter" idx="18"/>
          </p:nvPr>
        </p:nvSpPr>
        <p:spPr>
          <a:xfrm>
            <a:off x="7149035" y="5259161"/>
            <a:ext cx="5042964" cy="959072"/>
          </a:xfrm>
          <a:solidFill>
            <a:schemeClr val="accent1"/>
          </a:solidFill>
        </p:spPr>
        <p:txBody>
          <a:bodyPr anchor="ctr" anchorCtr="0">
            <a:noAutofit/>
          </a:bodyPr>
          <a:lstStyle>
            <a:lvl1pPr marL="0" indent="0">
              <a:spcAft>
                <a:spcPts val="0"/>
              </a:spcAft>
              <a:buNone/>
              <a:tabLst/>
              <a:defRPr sz="2400"/>
            </a:lvl1pPr>
            <a:lvl2pPr marL="0" indent="0">
              <a:buNone/>
              <a:tabLst/>
              <a:defRPr sz="1600"/>
            </a:lvl2pPr>
            <a:lvl3pPr marL="0" indent="0">
              <a:buNone/>
              <a:tabLst/>
              <a:defRPr sz="1400"/>
            </a:lvl3pPr>
            <a:lvl4pPr marL="0" indent="0">
              <a:buNone/>
              <a:tabLst/>
              <a:defRPr sz="1200"/>
            </a:lvl4pPr>
            <a:lvl5pPr marL="0" indent="0">
              <a:buNone/>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23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 content w/ Title">
    <p:bg>
      <p:bgPr>
        <a:solidFill>
          <a:schemeClr val="accent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3CA63A-3479-2B4F-9F60-0EE282F883DB}"/>
              </a:ext>
            </a:extLst>
          </p:cNvPr>
          <p:cNvSpPr>
            <a:spLocks noGrp="1"/>
          </p:cNvSpPr>
          <p:nvPr>
            <p:ph type="ftr" sz="quarter" idx="10"/>
          </p:nvPr>
        </p:nvSpPr>
        <p:spPr/>
        <p:txBody>
          <a:bodyPr/>
          <a:lstStyle/>
          <a:p>
            <a:r>
              <a:rPr lang="en-US" dirty="0"/>
              <a:t>© 2023 Mineral, Inc. | Confidential </a:t>
            </a:r>
          </a:p>
        </p:txBody>
      </p:sp>
      <p:sp>
        <p:nvSpPr>
          <p:cNvPr id="7" name="Slide Number Placeholder 6">
            <a:extLst>
              <a:ext uri="{FF2B5EF4-FFF2-40B4-BE49-F238E27FC236}">
                <a16:creationId xmlns:a16="http://schemas.microsoft.com/office/drawing/2014/main" id="{CBF3FDBA-AB36-CF47-87CA-42E9F74B4470}"/>
              </a:ext>
            </a:extLst>
          </p:cNvPr>
          <p:cNvSpPr>
            <a:spLocks noGrp="1"/>
          </p:cNvSpPr>
          <p:nvPr>
            <p:ph type="sldNum" sz="quarter" idx="11"/>
          </p:nvPr>
        </p:nvSpPr>
        <p:spPr/>
        <p:txBody>
          <a:bodyPr/>
          <a:lstStyle/>
          <a:p>
            <a:fld id="{4C7EE78D-B9A7-48B4-95B4-9093E49B7AC1}" type="slidenum">
              <a:rPr lang="en-US" smtClean="0"/>
              <a:pPr/>
              <a:t>‹#›</a:t>
            </a:fld>
            <a:endParaRPr lang="en-US" dirty="0"/>
          </a:p>
        </p:txBody>
      </p:sp>
      <p:sp>
        <p:nvSpPr>
          <p:cNvPr id="13" name="Title 12">
            <a:extLst>
              <a:ext uri="{FF2B5EF4-FFF2-40B4-BE49-F238E27FC236}">
                <a16:creationId xmlns:a16="http://schemas.microsoft.com/office/drawing/2014/main" id="{31E1FFC5-398F-974E-A109-4028DA59279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5BBDE7CF-0F1A-C341-99F5-8345C5ABCCB6}"/>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75674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 agenda + speaker">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3DA9D4-3A28-1B4E-A287-C40B2AFA53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14"/>
          <a:stretch/>
        </p:blipFill>
        <p:spPr>
          <a:xfrm>
            <a:off x="1" y="0"/>
            <a:ext cx="3657599"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4" name="Picture Placeholder 3">
            <a:extLst>
              <a:ext uri="{FF2B5EF4-FFF2-40B4-BE49-F238E27FC236}">
                <a16:creationId xmlns:a16="http://schemas.microsoft.com/office/drawing/2014/main" id="{CC3583BA-524E-E940-8DC1-AAC09401D092}"/>
              </a:ext>
            </a:extLst>
          </p:cNvPr>
          <p:cNvSpPr>
            <a:spLocks noGrp="1"/>
          </p:cNvSpPr>
          <p:nvPr>
            <p:ph type="pic" sz="quarter" idx="14"/>
          </p:nvPr>
        </p:nvSpPr>
        <p:spPr>
          <a:xfrm>
            <a:off x="7149034" y="-1"/>
            <a:ext cx="5042965" cy="6218233"/>
          </a:xfrm>
        </p:spPr>
        <p:txBody>
          <a:bodyPr/>
          <a:lstStyle>
            <a:lvl1pPr marL="0" indent="0" algn="ctr">
              <a:buNone/>
              <a:defRPr>
                <a:solidFill>
                  <a:srgbClr val="FF00FF"/>
                </a:solidFill>
              </a:defRPr>
            </a:lvl1pPr>
          </a:lstStyle>
          <a:p>
            <a:r>
              <a:rPr lang="en-US" dirty="0"/>
              <a:t>Click icon to add picture</a:t>
            </a:r>
          </a:p>
        </p:txBody>
      </p:sp>
      <p:sp>
        <p:nvSpPr>
          <p:cNvPr id="8" name="Text Placeholder 2">
            <a:extLst>
              <a:ext uri="{FF2B5EF4-FFF2-40B4-BE49-F238E27FC236}">
                <a16:creationId xmlns:a16="http://schemas.microsoft.com/office/drawing/2014/main" id="{D393A3ED-09DC-9341-B2D2-5BFFD5EA0126}"/>
              </a:ext>
            </a:extLst>
          </p:cNvPr>
          <p:cNvSpPr>
            <a:spLocks noGrp="1"/>
          </p:cNvSpPr>
          <p:nvPr>
            <p:ph type="body" sz="quarter" idx="16"/>
          </p:nvPr>
        </p:nvSpPr>
        <p:spPr>
          <a:xfrm>
            <a:off x="511278" y="1555448"/>
            <a:ext cx="6126480" cy="2468723"/>
          </a:xfrm>
          <a:solidFill>
            <a:schemeClr val="accent4"/>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hasCustomPrompt="1"/>
          </p:nvPr>
        </p:nvSpPr>
        <p:spPr>
          <a:xfrm>
            <a:off x="511278" y="822960"/>
            <a:ext cx="6126480" cy="732508"/>
          </a:xfrm>
          <a:solidFill>
            <a:schemeClr val="accent4"/>
          </a:solidFill>
        </p:spPr>
        <p:txBody>
          <a:bodyPr anchor="b" anchorCtr="0">
            <a:spAutoFit/>
          </a:bodyPr>
          <a:lstStyle>
            <a:lvl1pPr>
              <a:defRPr>
                <a:solidFill>
                  <a:schemeClr val="tx1"/>
                </a:solidFill>
              </a:defRPr>
            </a:lvl1pPr>
          </a:lstStyle>
          <a:p>
            <a:r>
              <a:rPr lang="en-US"/>
              <a:t>Click to edit Master style</a:t>
            </a:r>
          </a:p>
        </p:txBody>
      </p:sp>
      <p:sp>
        <p:nvSpPr>
          <p:cNvPr id="11" name="Text Placeholder 2">
            <a:extLst>
              <a:ext uri="{FF2B5EF4-FFF2-40B4-BE49-F238E27FC236}">
                <a16:creationId xmlns:a16="http://schemas.microsoft.com/office/drawing/2014/main" id="{F0257996-90B6-BE4D-B911-C4B1311E062E}"/>
              </a:ext>
            </a:extLst>
          </p:cNvPr>
          <p:cNvSpPr>
            <a:spLocks noGrp="1"/>
          </p:cNvSpPr>
          <p:nvPr>
            <p:ph type="body" sz="quarter" idx="18"/>
          </p:nvPr>
        </p:nvSpPr>
        <p:spPr>
          <a:xfrm>
            <a:off x="7149035" y="5259161"/>
            <a:ext cx="5042964" cy="959072"/>
          </a:xfrm>
          <a:solidFill>
            <a:schemeClr val="accent4"/>
          </a:solidFill>
        </p:spPr>
        <p:txBody>
          <a:bodyPr anchor="ctr" anchorCtr="0">
            <a:noAutofit/>
          </a:bodyPr>
          <a:lstStyle>
            <a:lvl1pPr marL="0" indent="0">
              <a:spcAft>
                <a:spcPts val="0"/>
              </a:spcAft>
              <a:buNone/>
              <a:tabLst/>
              <a:defRPr sz="2400"/>
            </a:lvl1pPr>
            <a:lvl2pPr marL="0" indent="0">
              <a:buNone/>
              <a:tabLst/>
              <a:defRPr sz="1600"/>
            </a:lvl2pPr>
            <a:lvl3pPr marL="0" indent="0">
              <a:buNone/>
              <a:tabLst/>
              <a:defRPr sz="1400"/>
            </a:lvl3pPr>
            <a:lvl4pPr marL="0" indent="0">
              <a:buNone/>
              <a:tabLst/>
              <a:defRPr sz="1200"/>
            </a:lvl4pPr>
            <a:lvl5pPr marL="0" indent="0">
              <a:buNone/>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70398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 section A">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AC7B00-A1CF-9449-A299-C85A0B5FDD40}"/>
              </a:ext>
            </a:extLst>
          </p:cNvPr>
          <p:cNvGrpSpPr/>
          <p:nvPr userDrawn="1"/>
        </p:nvGrpSpPr>
        <p:grpSpPr>
          <a:xfrm>
            <a:off x="0" y="0"/>
            <a:ext cx="12192000" cy="6218238"/>
            <a:chOff x="0" y="0"/>
            <a:chExt cx="12192000" cy="6218238"/>
          </a:xfrm>
        </p:grpSpPr>
        <p:pic>
          <p:nvPicPr>
            <p:cNvPr id="9" name="Picture 8">
              <a:extLst>
                <a:ext uri="{FF2B5EF4-FFF2-40B4-BE49-F238E27FC236}">
                  <a16:creationId xmlns:a16="http://schemas.microsoft.com/office/drawing/2014/main" id="{3954B8C5-80C7-AB49-8C0E-1C8C6B94690C}"/>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14" name="Group 13">
              <a:extLst>
                <a:ext uri="{FF2B5EF4-FFF2-40B4-BE49-F238E27FC236}">
                  <a16:creationId xmlns:a16="http://schemas.microsoft.com/office/drawing/2014/main" id="{0A8AD742-6E1F-084A-9728-C296673C8216}"/>
                </a:ext>
              </a:extLst>
            </p:cNvPr>
            <p:cNvGrpSpPr/>
            <p:nvPr userDrawn="1"/>
          </p:nvGrpSpPr>
          <p:grpSpPr>
            <a:xfrm>
              <a:off x="7055414" y="2103120"/>
              <a:ext cx="1511125" cy="1509141"/>
              <a:chOff x="6228452" y="2602728"/>
              <a:chExt cx="1004232" cy="1002914"/>
            </a:xfrm>
          </p:grpSpPr>
          <p:sp>
            <p:nvSpPr>
              <p:cNvPr id="15" name="Freeform 14">
                <a:extLst>
                  <a:ext uri="{FF2B5EF4-FFF2-40B4-BE49-F238E27FC236}">
                    <a16:creationId xmlns:a16="http://schemas.microsoft.com/office/drawing/2014/main" id="{AF04F205-05B6-7E41-8755-F9D50190E413}"/>
                  </a:ext>
                </a:extLst>
              </p:cNvPr>
              <p:cNvSpPr>
                <a:spLocks noChangeAspect="1" noChangeArrowheads="1"/>
              </p:cNvSpPr>
              <p:nvPr/>
            </p:nvSpPr>
            <p:spPr bwMode="auto">
              <a:xfrm>
                <a:off x="622845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6" name="Freeform 15">
                <a:extLst>
                  <a:ext uri="{FF2B5EF4-FFF2-40B4-BE49-F238E27FC236}">
                    <a16:creationId xmlns:a16="http://schemas.microsoft.com/office/drawing/2014/main" id="{EEB8CB68-8721-C14A-B7F8-54ED40FF7C8C}"/>
                  </a:ext>
                </a:extLst>
              </p:cNvPr>
              <p:cNvSpPr>
                <a:spLocks noChangeAspect="1" noChangeArrowheads="1"/>
              </p:cNvSpPr>
              <p:nvPr/>
            </p:nvSpPr>
            <p:spPr bwMode="auto">
              <a:xfrm>
                <a:off x="6989615" y="336257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grpSp>
        <p:nvGrpSpPr>
          <p:cNvPr id="11" name="Group 10">
            <a:extLst>
              <a:ext uri="{FF2B5EF4-FFF2-40B4-BE49-F238E27FC236}">
                <a16:creationId xmlns:a16="http://schemas.microsoft.com/office/drawing/2014/main" id="{ADE56475-7F78-994C-B1C6-8EB025FF0083}"/>
              </a:ext>
            </a:extLst>
          </p:cNvPr>
          <p:cNvGrpSpPr/>
          <p:nvPr userDrawn="1"/>
        </p:nvGrpSpPr>
        <p:grpSpPr>
          <a:xfrm>
            <a:off x="5670351" y="1844814"/>
            <a:ext cx="6521649" cy="4592857"/>
            <a:chOff x="5670351" y="1844814"/>
            <a:chExt cx="6521649" cy="4592857"/>
          </a:xfrm>
        </p:grpSpPr>
        <p:sp>
          <p:nvSpPr>
            <p:cNvPr id="12" name="Freeform 1">
              <a:extLst>
                <a:ext uri="{FF2B5EF4-FFF2-40B4-BE49-F238E27FC236}">
                  <a16:creationId xmlns:a16="http://schemas.microsoft.com/office/drawing/2014/main" id="{46AEC970-683A-1B49-81C9-1ED0B39BBD76}"/>
                </a:ext>
              </a:extLst>
            </p:cNvPr>
            <p:cNvSpPr>
              <a:spLocks noChangeArrowheads="1"/>
            </p:cNvSpPr>
            <p:nvPr userDrawn="1"/>
          </p:nvSpPr>
          <p:spPr bwMode="auto">
            <a:xfrm>
              <a:off x="5670351" y="1844814"/>
              <a:ext cx="5689803" cy="4551067"/>
            </a:xfrm>
            <a:custGeom>
              <a:avLst/>
              <a:gdLst>
                <a:gd name="T0" fmla="*/ 0 w 19411"/>
                <a:gd name="T1" fmla="*/ 3882 h 15528"/>
                <a:gd name="T2" fmla="*/ 19410 w 19411"/>
                <a:gd name="T3" fmla="*/ 3882 h 15528"/>
                <a:gd name="T4" fmla="*/ 19410 w 19411"/>
                <a:gd name="T5" fmla="*/ 0 h 15528"/>
                <a:gd name="T6" fmla="*/ 15528 w 19411"/>
                <a:gd name="T7" fmla="*/ 0 h 15528"/>
                <a:gd name="T8" fmla="*/ 15528 w 19411"/>
                <a:gd name="T9" fmla="*/ 9057 h 15528"/>
                <a:gd name="T10" fmla="*/ 19410 w 19411"/>
                <a:gd name="T11" fmla="*/ 9057 h 15528"/>
                <a:gd name="T12" fmla="*/ 19410 w 19411"/>
                <a:gd name="T13" fmla="*/ 15527 h 15528"/>
              </a:gdLst>
              <a:ahLst/>
              <a:cxnLst>
                <a:cxn ang="0">
                  <a:pos x="T0" y="T1"/>
                </a:cxn>
                <a:cxn ang="0">
                  <a:pos x="T2" y="T3"/>
                </a:cxn>
                <a:cxn ang="0">
                  <a:pos x="T4" y="T5"/>
                </a:cxn>
                <a:cxn ang="0">
                  <a:pos x="T6" y="T7"/>
                </a:cxn>
                <a:cxn ang="0">
                  <a:pos x="T8" y="T9"/>
                </a:cxn>
                <a:cxn ang="0">
                  <a:pos x="T10" y="T11"/>
                </a:cxn>
                <a:cxn ang="0">
                  <a:pos x="T12" y="T13"/>
                </a:cxn>
              </a:cxnLst>
              <a:rect l="0" t="0" r="r" b="b"/>
              <a:pathLst>
                <a:path w="19411" h="15528">
                  <a:moveTo>
                    <a:pt x="0" y="3882"/>
                  </a:moveTo>
                  <a:lnTo>
                    <a:pt x="19410" y="3882"/>
                  </a:lnTo>
                  <a:lnTo>
                    <a:pt x="19410" y="0"/>
                  </a:lnTo>
                  <a:lnTo>
                    <a:pt x="15528" y="0"/>
                  </a:lnTo>
                  <a:lnTo>
                    <a:pt x="15528" y="9057"/>
                  </a:lnTo>
                  <a:lnTo>
                    <a:pt x="19410" y="9057"/>
                  </a:lnTo>
                  <a:lnTo>
                    <a:pt x="19410" y="15527"/>
                  </a:lnTo>
                </a:path>
              </a:pathLst>
            </a:custGeom>
            <a:noFill/>
            <a:ln w="142875" cap="flat">
              <a:solidFill>
                <a:schemeClr val="accent4"/>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3" name="Rectangle 12">
              <a:extLst>
                <a:ext uri="{FF2B5EF4-FFF2-40B4-BE49-F238E27FC236}">
                  <a16:creationId xmlns:a16="http://schemas.microsoft.com/office/drawing/2014/main" id="{0B6E735D-1B9F-6D40-80A7-BC5B1204F07B}"/>
                </a:ext>
              </a:extLst>
            </p:cNvPr>
            <p:cNvSpPr/>
            <p:nvPr userDrawn="1"/>
          </p:nvSpPr>
          <p:spPr>
            <a:xfrm>
              <a:off x="10316497" y="6218238"/>
              <a:ext cx="1875503" cy="219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gr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0" y="1514169"/>
            <a:ext cx="6126480" cy="3067982"/>
          </a:xfrm>
          <a:solidFill>
            <a:schemeClr val="bg1"/>
          </a:solidFill>
        </p:spPr>
        <p:txBody>
          <a:bodyPr anchor="ctr" anchorCtr="0">
            <a:noAutofit/>
          </a:bodyPr>
          <a:lstStyle>
            <a:lvl1pPr>
              <a:defRPr sz="4800">
                <a:solidFill>
                  <a:schemeClr val="tx1"/>
                </a:solidFill>
              </a:defRPr>
            </a:lvl1pPr>
          </a:lstStyle>
          <a:p>
            <a:r>
              <a:rPr lang="en-US"/>
              <a:t>Click to edit Master title style</a:t>
            </a:r>
          </a:p>
        </p:txBody>
      </p:sp>
    </p:spTree>
    <p:extLst>
      <p:ext uri="{BB962C8B-B14F-4D97-AF65-F5344CB8AC3E}">
        <p14:creationId xmlns:p14="http://schemas.microsoft.com/office/powerpoint/2010/main" val="24801510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 section A">
    <p:bg>
      <p:bgPr>
        <a:solidFill>
          <a:schemeClr val="tx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EFB8B84-8A8D-6345-AC2C-A14A038738E0}"/>
              </a:ext>
            </a:extLst>
          </p:cNvPr>
          <p:cNvGrpSpPr/>
          <p:nvPr userDrawn="1"/>
        </p:nvGrpSpPr>
        <p:grpSpPr>
          <a:xfrm>
            <a:off x="0" y="0"/>
            <a:ext cx="12192000" cy="6218238"/>
            <a:chOff x="0" y="0"/>
            <a:chExt cx="12192000" cy="6218238"/>
          </a:xfrm>
        </p:grpSpPr>
        <p:pic>
          <p:nvPicPr>
            <p:cNvPr id="8" name="Picture 7">
              <a:extLst>
                <a:ext uri="{FF2B5EF4-FFF2-40B4-BE49-F238E27FC236}">
                  <a16:creationId xmlns:a16="http://schemas.microsoft.com/office/drawing/2014/main" id="{AF2FFE99-54A2-B044-8412-D3600C0498C7}"/>
                </a:ext>
              </a:extLst>
            </p:cNvPr>
            <p:cNvPicPr>
              <a:picLocks noChangeAspect="1"/>
            </p:cNvPicPr>
            <p:nvPr userDrawn="1"/>
          </p:nvPicPr>
          <p:blipFill rotWithShape="1">
            <a:blip r:embed="rId2" cstate="screen">
              <a:alphaModFix amt="30000"/>
              <a:biLevel thresh="5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10" name="Group 9">
              <a:extLst>
                <a:ext uri="{FF2B5EF4-FFF2-40B4-BE49-F238E27FC236}">
                  <a16:creationId xmlns:a16="http://schemas.microsoft.com/office/drawing/2014/main" id="{E766B2D4-C528-614A-9D58-C6D268F4A3D4}"/>
                </a:ext>
              </a:extLst>
            </p:cNvPr>
            <p:cNvGrpSpPr/>
            <p:nvPr userDrawn="1"/>
          </p:nvGrpSpPr>
          <p:grpSpPr>
            <a:xfrm>
              <a:off x="7055414" y="2103121"/>
              <a:ext cx="1511125" cy="1889127"/>
              <a:chOff x="6228452" y="2602728"/>
              <a:chExt cx="1004232" cy="1255437"/>
            </a:xfrm>
          </p:grpSpPr>
          <p:sp>
            <p:nvSpPr>
              <p:cNvPr id="11" name="Freeform 10">
                <a:extLst>
                  <a:ext uri="{FF2B5EF4-FFF2-40B4-BE49-F238E27FC236}">
                    <a16:creationId xmlns:a16="http://schemas.microsoft.com/office/drawing/2014/main" id="{8A5DCC03-44B6-0544-ADC4-74ABF2EEAF8C}"/>
                  </a:ext>
                </a:extLst>
              </p:cNvPr>
              <p:cNvSpPr>
                <a:spLocks noChangeAspect="1" noChangeArrowheads="1"/>
              </p:cNvSpPr>
              <p:nvPr/>
            </p:nvSpPr>
            <p:spPr bwMode="auto">
              <a:xfrm>
                <a:off x="622845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2" name="Freeform 11">
                <a:extLst>
                  <a:ext uri="{FF2B5EF4-FFF2-40B4-BE49-F238E27FC236}">
                    <a16:creationId xmlns:a16="http://schemas.microsoft.com/office/drawing/2014/main" id="{A8EABDFE-8819-0048-A525-D507460980F7}"/>
                  </a:ext>
                </a:extLst>
              </p:cNvPr>
              <p:cNvSpPr>
                <a:spLocks noChangeAspect="1" noChangeArrowheads="1"/>
              </p:cNvSpPr>
              <p:nvPr/>
            </p:nvSpPr>
            <p:spPr bwMode="auto">
              <a:xfrm>
                <a:off x="6989615" y="3615096"/>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grpSp>
        <p:nvGrpSpPr>
          <p:cNvPr id="9" name="Group 8">
            <a:extLst>
              <a:ext uri="{FF2B5EF4-FFF2-40B4-BE49-F238E27FC236}">
                <a16:creationId xmlns:a16="http://schemas.microsoft.com/office/drawing/2014/main" id="{6DE3BEF0-4932-4247-A131-B1FE0C770743}"/>
              </a:ext>
            </a:extLst>
          </p:cNvPr>
          <p:cNvGrpSpPr/>
          <p:nvPr userDrawn="1"/>
        </p:nvGrpSpPr>
        <p:grpSpPr>
          <a:xfrm>
            <a:off x="5670351" y="1845142"/>
            <a:ext cx="6521649" cy="4592529"/>
            <a:chOff x="5670351" y="1845142"/>
            <a:chExt cx="6521649" cy="4592529"/>
          </a:xfrm>
        </p:grpSpPr>
        <p:sp>
          <p:nvSpPr>
            <p:cNvPr id="7" name="Freeform 1">
              <a:extLst>
                <a:ext uri="{FF2B5EF4-FFF2-40B4-BE49-F238E27FC236}">
                  <a16:creationId xmlns:a16="http://schemas.microsoft.com/office/drawing/2014/main" id="{8055B017-8250-D04E-BCA8-404A74D69F06}"/>
                </a:ext>
              </a:extLst>
            </p:cNvPr>
            <p:cNvSpPr>
              <a:spLocks noChangeArrowheads="1"/>
            </p:cNvSpPr>
            <p:nvPr userDrawn="1"/>
          </p:nvSpPr>
          <p:spPr bwMode="auto">
            <a:xfrm>
              <a:off x="5670351" y="1845142"/>
              <a:ext cx="5689803" cy="4551067"/>
            </a:xfrm>
            <a:custGeom>
              <a:avLst/>
              <a:gdLst>
                <a:gd name="T0" fmla="*/ 0 w 19411"/>
                <a:gd name="T1" fmla="*/ 3882 h 15528"/>
                <a:gd name="T2" fmla="*/ 19410 w 19411"/>
                <a:gd name="T3" fmla="*/ 3882 h 15528"/>
                <a:gd name="T4" fmla="*/ 19410 w 19411"/>
                <a:gd name="T5" fmla="*/ 0 h 15528"/>
                <a:gd name="T6" fmla="*/ 15528 w 19411"/>
                <a:gd name="T7" fmla="*/ 0 h 15528"/>
                <a:gd name="T8" fmla="*/ 15528 w 19411"/>
                <a:gd name="T9" fmla="*/ 9057 h 15528"/>
                <a:gd name="T10" fmla="*/ 19410 w 19411"/>
                <a:gd name="T11" fmla="*/ 9057 h 15528"/>
                <a:gd name="T12" fmla="*/ 19410 w 19411"/>
                <a:gd name="T13" fmla="*/ 15527 h 15528"/>
              </a:gdLst>
              <a:ahLst/>
              <a:cxnLst>
                <a:cxn ang="0">
                  <a:pos x="T0" y="T1"/>
                </a:cxn>
                <a:cxn ang="0">
                  <a:pos x="T2" y="T3"/>
                </a:cxn>
                <a:cxn ang="0">
                  <a:pos x="T4" y="T5"/>
                </a:cxn>
                <a:cxn ang="0">
                  <a:pos x="T6" y="T7"/>
                </a:cxn>
                <a:cxn ang="0">
                  <a:pos x="T8" y="T9"/>
                </a:cxn>
                <a:cxn ang="0">
                  <a:pos x="T10" y="T11"/>
                </a:cxn>
                <a:cxn ang="0">
                  <a:pos x="T12" y="T13"/>
                </a:cxn>
              </a:cxnLst>
              <a:rect l="0" t="0" r="r" b="b"/>
              <a:pathLst>
                <a:path w="19411" h="15528">
                  <a:moveTo>
                    <a:pt x="0" y="3882"/>
                  </a:moveTo>
                  <a:lnTo>
                    <a:pt x="19410" y="3882"/>
                  </a:lnTo>
                  <a:lnTo>
                    <a:pt x="19410" y="0"/>
                  </a:lnTo>
                  <a:lnTo>
                    <a:pt x="15528" y="0"/>
                  </a:lnTo>
                  <a:lnTo>
                    <a:pt x="15528" y="9057"/>
                  </a:lnTo>
                  <a:lnTo>
                    <a:pt x="19410" y="9057"/>
                  </a:lnTo>
                  <a:lnTo>
                    <a:pt x="19410" y="15527"/>
                  </a:lnTo>
                </a:path>
              </a:pathLst>
            </a:custGeom>
            <a:noFill/>
            <a:ln w="142875" cap="flat">
              <a:solidFill>
                <a:schemeClr val="accent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3" name="Rectangle 2">
              <a:extLst>
                <a:ext uri="{FF2B5EF4-FFF2-40B4-BE49-F238E27FC236}">
                  <a16:creationId xmlns:a16="http://schemas.microsoft.com/office/drawing/2014/main" id="{8174903E-A30D-374A-906F-5B4E74A981E4}"/>
                </a:ext>
              </a:extLst>
            </p:cNvPr>
            <p:cNvSpPr/>
            <p:nvPr userDrawn="1"/>
          </p:nvSpPr>
          <p:spPr>
            <a:xfrm>
              <a:off x="10316497" y="6218238"/>
              <a:ext cx="1875503" cy="219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gr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14" name="Title 12">
            <a:extLst>
              <a:ext uri="{FF2B5EF4-FFF2-40B4-BE49-F238E27FC236}">
                <a16:creationId xmlns:a16="http://schemas.microsoft.com/office/drawing/2014/main" id="{A69D520C-E240-084A-B8B0-8FE5BC309383}"/>
              </a:ext>
            </a:extLst>
          </p:cNvPr>
          <p:cNvSpPr>
            <a:spLocks noGrp="1"/>
          </p:cNvSpPr>
          <p:nvPr>
            <p:ph type="title"/>
          </p:nvPr>
        </p:nvSpPr>
        <p:spPr>
          <a:xfrm>
            <a:off x="0" y="1514169"/>
            <a:ext cx="6126480" cy="3067982"/>
          </a:xfrm>
          <a:solidFill>
            <a:schemeClr val="bg1"/>
          </a:solidFill>
        </p:spPr>
        <p:txBody>
          <a:bodyPr anchor="ctr" anchorCtr="0">
            <a:noAutofit/>
          </a:bodyPr>
          <a:lstStyle>
            <a:lvl1pPr>
              <a:defRPr sz="4800">
                <a:solidFill>
                  <a:schemeClr val="tx1"/>
                </a:solidFill>
              </a:defRPr>
            </a:lvl1pPr>
          </a:lstStyle>
          <a:p>
            <a:r>
              <a:rPr lang="en-US"/>
              <a:t>Click to edit Master title style</a:t>
            </a:r>
          </a:p>
        </p:txBody>
      </p:sp>
    </p:spTree>
    <p:extLst>
      <p:ext uri="{BB962C8B-B14F-4D97-AF65-F5344CB8AC3E}">
        <p14:creationId xmlns:p14="http://schemas.microsoft.com/office/powerpoint/2010/main" val="32239960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 section A">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D6533C-C4F2-E44C-B1D7-BE4806DB0003}"/>
              </a:ext>
            </a:extLst>
          </p:cNvPr>
          <p:cNvGrpSpPr/>
          <p:nvPr userDrawn="1"/>
        </p:nvGrpSpPr>
        <p:grpSpPr>
          <a:xfrm>
            <a:off x="0" y="0"/>
            <a:ext cx="12192000" cy="6218238"/>
            <a:chOff x="0" y="0"/>
            <a:chExt cx="12192000" cy="6218238"/>
          </a:xfrm>
        </p:grpSpPr>
        <p:pic>
          <p:nvPicPr>
            <p:cNvPr id="8" name="Picture 7">
              <a:extLst>
                <a:ext uri="{FF2B5EF4-FFF2-40B4-BE49-F238E27FC236}">
                  <a16:creationId xmlns:a16="http://schemas.microsoft.com/office/drawing/2014/main" id="{20CDC8AB-3F20-9D47-9215-8941213C0C87}"/>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11" name="Group 10">
              <a:extLst>
                <a:ext uri="{FF2B5EF4-FFF2-40B4-BE49-F238E27FC236}">
                  <a16:creationId xmlns:a16="http://schemas.microsoft.com/office/drawing/2014/main" id="{E27B0DD0-AA39-BF45-A5F4-DC23EFAE5E08}"/>
                </a:ext>
              </a:extLst>
            </p:cNvPr>
            <p:cNvGrpSpPr/>
            <p:nvPr userDrawn="1"/>
          </p:nvGrpSpPr>
          <p:grpSpPr>
            <a:xfrm>
              <a:off x="7055414" y="2103121"/>
              <a:ext cx="1511125" cy="1889127"/>
              <a:chOff x="6228452" y="2602728"/>
              <a:chExt cx="1004232" cy="1255437"/>
            </a:xfrm>
          </p:grpSpPr>
          <p:sp>
            <p:nvSpPr>
              <p:cNvPr id="12" name="Freeform 11">
                <a:extLst>
                  <a:ext uri="{FF2B5EF4-FFF2-40B4-BE49-F238E27FC236}">
                    <a16:creationId xmlns:a16="http://schemas.microsoft.com/office/drawing/2014/main" id="{881A0392-E72E-1C4E-A4B2-99DEC56CA382}"/>
                  </a:ext>
                </a:extLst>
              </p:cNvPr>
              <p:cNvSpPr>
                <a:spLocks noChangeAspect="1" noChangeArrowheads="1"/>
              </p:cNvSpPr>
              <p:nvPr/>
            </p:nvSpPr>
            <p:spPr bwMode="auto">
              <a:xfrm>
                <a:off x="622845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3" name="Freeform 12">
                <a:extLst>
                  <a:ext uri="{FF2B5EF4-FFF2-40B4-BE49-F238E27FC236}">
                    <a16:creationId xmlns:a16="http://schemas.microsoft.com/office/drawing/2014/main" id="{85778303-D2CD-3546-8D40-A166E25B14D3}"/>
                  </a:ext>
                </a:extLst>
              </p:cNvPr>
              <p:cNvSpPr>
                <a:spLocks noChangeAspect="1" noChangeArrowheads="1"/>
              </p:cNvSpPr>
              <p:nvPr/>
            </p:nvSpPr>
            <p:spPr bwMode="auto">
              <a:xfrm>
                <a:off x="6989615" y="3615096"/>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grpSp>
        <p:nvGrpSpPr>
          <p:cNvPr id="7" name="Group 6">
            <a:extLst>
              <a:ext uri="{FF2B5EF4-FFF2-40B4-BE49-F238E27FC236}">
                <a16:creationId xmlns:a16="http://schemas.microsoft.com/office/drawing/2014/main" id="{A86B740F-4622-8F4B-B459-EB44810E68E3}"/>
              </a:ext>
            </a:extLst>
          </p:cNvPr>
          <p:cNvGrpSpPr/>
          <p:nvPr userDrawn="1"/>
        </p:nvGrpSpPr>
        <p:grpSpPr>
          <a:xfrm>
            <a:off x="5670351" y="1845142"/>
            <a:ext cx="6521649" cy="4592529"/>
            <a:chOff x="5670351" y="1845142"/>
            <a:chExt cx="6521649" cy="4592529"/>
          </a:xfrm>
        </p:grpSpPr>
        <p:sp>
          <p:nvSpPr>
            <p:cNvPr id="9" name="Freeform 1">
              <a:extLst>
                <a:ext uri="{FF2B5EF4-FFF2-40B4-BE49-F238E27FC236}">
                  <a16:creationId xmlns:a16="http://schemas.microsoft.com/office/drawing/2014/main" id="{F22B9FCA-E474-A648-BF18-AD11F1048068}"/>
                </a:ext>
              </a:extLst>
            </p:cNvPr>
            <p:cNvSpPr>
              <a:spLocks noChangeArrowheads="1"/>
            </p:cNvSpPr>
            <p:nvPr userDrawn="1"/>
          </p:nvSpPr>
          <p:spPr bwMode="auto">
            <a:xfrm>
              <a:off x="5670351" y="1845142"/>
              <a:ext cx="5689803" cy="4551067"/>
            </a:xfrm>
            <a:custGeom>
              <a:avLst/>
              <a:gdLst>
                <a:gd name="T0" fmla="*/ 0 w 19411"/>
                <a:gd name="T1" fmla="*/ 3882 h 15528"/>
                <a:gd name="T2" fmla="*/ 19410 w 19411"/>
                <a:gd name="T3" fmla="*/ 3882 h 15528"/>
                <a:gd name="T4" fmla="*/ 19410 w 19411"/>
                <a:gd name="T5" fmla="*/ 0 h 15528"/>
                <a:gd name="T6" fmla="*/ 15528 w 19411"/>
                <a:gd name="T7" fmla="*/ 0 h 15528"/>
                <a:gd name="T8" fmla="*/ 15528 w 19411"/>
                <a:gd name="T9" fmla="*/ 9057 h 15528"/>
                <a:gd name="T10" fmla="*/ 19410 w 19411"/>
                <a:gd name="T11" fmla="*/ 9057 h 15528"/>
                <a:gd name="T12" fmla="*/ 19410 w 19411"/>
                <a:gd name="T13" fmla="*/ 15527 h 15528"/>
              </a:gdLst>
              <a:ahLst/>
              <a:cxnLst>
                <a:cxn ang="0">
                  <a:pos x="T0" y="T1"/>
                </a:cxn>
                <a:cxn ang="0">
                  <a:pos x="T2" y="T3"/>
                </a:cxn>
                <a:cxn ang="0">
                  <a:pos x="T4" y="T5"/>
                </a:cxn>
                <a:cxn ang="0">
                  <a:pos x="T6" y="T7"/>
                </a:cxn>
                <a:cxn ang="0">
                  <a:pos x="T8" y="T9"/>
                </a:cxn>
                <a:cxn ang="0">
                  <a:pos x="T10" y="T11"/>
                </a:cxn>
                <a:cxn ang="0">
                  <a:pos x="T12" y="T13"/>
                </a:cxn>
              </a:cxnLst>
              <a:rect l="0" t="0" r="r" b="b"/>
              <a:pathLst>
                <a:path w="19411" h="15528">
                  <a:moveTo>
                    <a:pt x="0" y="3882"/>
                  </a:moveTo>
                  <a:lnTo>
                    <a:pt x="19410" y="3882"/>
                  </a:lnTo>
                  <a:lnTo>
                    <a:pt x="19410" y="0"/>
                  </a:lnTo>
                  <a:lnTo>
                    <a:pt x="15528" y="0"/>
                  </a:lnTo>
                  <a:lnTo>
                    <a:pt x="15528" y="9057"/>
                  </a:lnTo>
                  <a:lnTo>
                    <a:pt x="19410" y="9057"/>
                  </a:lnTo>
                  <a:lnTo>
                    <a:pt x="19410" y="15527"/>
                  </a:lnTo>
                </a:path>
              </a:pathLst>
            </a:custGeom>
            <a:noFill/>
            <a:ln w="142875" cap="flat">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0" name="Rectangle 9">
              <a:extLst>
                <a:ext uri="{FF2B5EF4-FFF2-40B4-BE49-F238E27FC236}">
                  <a16:creationId xmlns:a16="http://schemas.microsoft.com/office/drawing/2014/main" id="{25906AB6-93D0-EA4B-978E-331F9D661DD8}"/>
                </a:ext>
              </a:extLst>
            </p:cNvPr>
            <p:cNvSpPr/>
            <p:nvPr userDrawn="1"/>
          </p:nvSpPr>
          <p:spPr>
            <a:xfrm>
              <a:off x="10316497" y="6218238"/>
              <a:ext cx="1875503" cy="219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gr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14" name="Title 12">
            <a:extLst>
              <a:ext uri="{FF2B5EF4-FFF2-40B4-BE49-F238E27FC236}">
                <a16:creationId xmlns:a16="http://schemas.microsoft.com/office/drawing/2014/main" id="{C551760B-BA05-0141-905A-0E86507DD549}"/>
              </a:ext>
            </a:extLst>
          </p:cNvPr>
          <p:cNvSpPr>
            <a:spLocks noGrp="1"/>
          </p:cNvSpPr>
          <p:nvPr>
            <p:ph type="title"/>
          </p:nvPr>
        </p:nvSpPr>
        <p:spPr>
          <a:xfrm>
            <a:off x="0" y="1514169"/>
            <a:ext cx="6126480" cy="3067982"/>
          </a:xfrm>
          <a:solidFill>
            <a:schemeClr val="bg1"/>
          </a:solidFill>
        </p:spPr>
        <p:txBody>
          <a:bodyPr anchor="ctr" anchorCtr="0">
            <a:noAutofit/>
          </a:bodyPr>
          <a:lstStyle>
            <a:lvl1pPr>
              <a:defRPr sz="4800">
                <a:solidFill>
                  <a:schemeClr val="tx1"/>
                </a:solidFill>
              </a:defRPr>
            </a:lvl1pPr>
          </a:lstStyle>
          <a:p>
            <a:r>
              <a:rPr lang="en-US"/>
              <a:t>Click to edit Master title style</a:t>
            </a:r>
          </a:p>
        </p:txBody>
      </p:sp>
    </p:spTree>
    <p:extLst>
      <p:ext uri="{BB962C8B-B14F-4D97-AF65-F5344CB8AC3E}">
        <p14:creationId xmlns:p14="http://schemas.microsoft.com/office/powerpoint/2010/main" val="29447435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 section A">
    <p:bg>
      <p:bgPr>
        <a:solidFill>
          <a:schemeClr val="accent4"/>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0E2939E-9A36-7149-BE06-4B9A486A94DC}"/>
              </a:ext>
            </a:extLst>
          </p:cNvPr>
          <p:cNvGrpSpPr/>
          <p:nvPr userDrawn="1"/>
        </p:nvGrpSpPr>
        <p:grpSpPr>
          <a:xfrm>
            <a:off x="0" y="0"/>
            <a:ext cx="12192000" cy="6218238"/>
            <a:chOff x="0" y="0"/>
            <a:chExt cx="12192000" cy="6218238"/>
          </a:xfrm>
        </p:grpSpPr>
        <p:pic>
          <p:nvPicPr>
            <p:cNvPr id="8" name="Picture 7">
              <a:extLst>
                <a:ext uri="{FF2B5EF4-FFF2-40B4-BE49-F238E27FC236}">
                  <a16:creationId xmlns:a16="http://schemas.microsoft.com/office/drawing/2014/main" id="{50910DF2-7106-D944-B5A8-799B10D6C44F}"/>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11" name="Group 10">
              <a:extLst>
                <a:ext uri="{FF2B5EF4-FFF2-40B4-BE49-F238E27FC236}">
                  <a16:creationId xmlns:a16="http://schemas.microsoft.com/office/drawing/2014/main" id="{EF4A2B6E-E70E-7841-99CF-27A09140A3F3}"/>
                </a:ext>
              </a:extLst>
            </p:cNvPr>
            <p:cNvGrpSpPr/>
            <p:nvPr userDrawn="1"/>
          </p:nvGrpSpPr>
          <p:grpSpPr>
            <a:xfrm>
              <a:off x="7055414" y="2103121"/>
              <a:ext cx="1511125" cy="1889127"/>
              <a:chOff x="6228452" y="2602728"/>
              <a:chExt cx="1004232" cy="1255437"/>
            </a:xfrm>
          </p:grpSpPr>
          <p:sp>
            <p:nvSpPr>
              <p:cNvPr id="12" name="Freeform 11">
                <a:extLst>
                  <a:ext uri="{FF2B5EF4-FFF2-40B4-BE49-F238E27FC236}">
                    <a16:creationId xmlns:a16="http://schemas.microsoft.com/office/drawing/2014/main" id="{D49E960C-E689-D545-BEB9-24E10308896E}"/>
                  </a:ext>
                </a:extLst>
              </p:cNvPr>
              <p:cNvSpPr>
                <a:spLocks noChangeAspect="1" noChangeArrowheads="1"/>
              </p:cNvSpPr>
              <p:nvPr/>
            </p:nvSpPr>
            <p:spPr bwMode="auto">
              <a:xfrm>
                <a:off x="622845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3" name="Freeform 12">
                <a:extLst>
                  <a:ext uri="{FF2B5EF4-FFF2-40B4-BE49-F238E27FC236}">
                    <a16:creationId xmlns:a16="http://schemas.microsoft.com/office/drawing/2014/main" id="{4D82528B-F244-224B-82FF-43AA726389C6}"/>
                  </a:ext>
                </a:extLst>
              </p:cNvPr>
              <p:cNvSpPr>
                <a:spLocks noChangeAspect="1" noChangeArrowheads="1"/>
              </p:cNvSpPr>
              <p:nvPr/>
            </p:nvSpPr>
            <p:spPr bwMode="auto">
              <a:xfrm>
                <a:off x="6989615" y="3615096"/>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grpSp>
        <p:nvGrpSpPr>
          <p:cNvPr id="7" name="Group 6">
            <a:extLst>
              <a:ext uri="{FF2B5EF4-FFF2-40B4-BE49-F238E27FC236}">
                <a16:creationId xmlns:a16="http://schemas.microsoft.com/office/drawing/2014/main" id="{8ED04EA7-0285-244C-8918-0A7CA3510817}"/>
              </a:ext>
            </a:extLst>
          </p:cNvPr>
          <p:cNvGrpSpPr/>
          <p:nvPr userDrawn="1"/>
        </p:nvGrpSpPr>
        <p:grpSpPr>
          <a:xfrm>
            <a:off x="5670351" y="1845142"/>
            <a:ext cx="6521649" cy="4592529"/>
            <a:chOff x="5670351" y="1845142"/>
            <a:chExt cx="6521649" cy="4592529"/>
          </a:xfrm>
        </p:grpSpPr>
        <p:sp>
          <p:nvSpPr>
            <p:cNvPr id="9" name="Freeform 1">
              <a:extLst>
                <a:ext uri="{FF2B5EF4-FFF2-40B4-BE49-F238E27FC236}">
                  <a16:creationId xmlns:a16="http://schemas.microsoft.com/office/drawing/2014/main" id="{D1DAD1B4-D6AD-374E-82F5-B7A26D38E05A}"/>
                </a:ext>
              </a:extLst>
            </p:cNvPr>
            <p:cNvSpPr>
              <a:spLocks noChangeArrowheads="1"/>
            </p:cNvSpPr>
            <p:nvPr userDrawn="1"/>
          </p:nvSpPr>
          <p:spPr bwMode="auto">
            <a:xfrm>
              <a:off x="5670351" y="1845142"/>
              <a:ext cx="5689803" cy="4551067"/>
            </a:xfrm>
            <a:custGeom>
              <a:avLst/>
              <a:gdLst>
                <a:gd name="T0" fmla="*/ 0 w 19411"/>
                <a:gd name="T1" fmla="*/ 3882 h 15528"/>
                <a:gd name="T2" fmla="*/ 19410 w 19411"/>
                <a:gd name="T3" fmla="*/ 3882 h 15528"/>
                <a:gd name="T4" fmla="*/ 19410 w 19411"/>
                <a:gd name="T5" fmla="*/ 0 h 15528"/>
                <a:gd name="T6" fmla="*/ 15528 w 19411"/>
                <a:gd name="T7" fmla="*/ 0 h 15528"/>
                <a:gd name="T8" fmla="*/ 15528 w 19411"/>
                <a:gd name="T9" fmla="*/ 9057 h 15528"/>
                <a:gd name="T10" fmla="*/ 19410 w 19411"/>
                <a:gd name="T11" fmla="*/ 9057 h 15528"/>
                <a:gd name="T12" fmla="*/ 19410 w 19411"/>
                <a:gd name="T13" fmla="*/ 15527 h 15528"/>
              </a:gdLst>
              <a:ahLst/>
              <a:cxnLst>
                <a:cxn ang="0">
                  <a:pos x="T0" y="T1"/>
                </a:cxn>
                <a:cxn ang="0">
                  <a:pos x="T2" y="T3"/>
                </a:cxn>
                <a:cxn ang="0">
                  <a:pos x="T4" y="T5"/>
                </a:cxn>
                <a:cxn ang="0">
                  <a:pos x="T6" y="T7"/>
                </a:cxn>
                <a:cxn ang="0">
                  <a:pos x="T8" y="T9"/>
                </a:cxn>
                <a:cxn ang="0">
                  <a:pos x="T10" y="T11"/>
                </a:cxn>
                <a:cxn ang="0">
                  <a:pos x="T12" y="T13"/>
                </a:cxn>
              </a:cxnLst>
              <a:rect l="0" t="0" r="r" b="b"/>
              <a:pathLst>
                <a:path w="19411" h="15528">
                  <a:moveTo>
                    <a:pt x="0" y="3882"/>
                  </a:moveTo>
                  <a:lnTo>
                    <a:pt x="19410" y="3882"/>
                  </a:lnTo>
                  <a:lnTo>
                    <a:pt x="19410" y="0"/>
                  </a:lnTo>
                  <a:lnTo>
                    <a:pt x="15528" y="0"/>
                  </a:lnTo>
                  <a:lnTo>
                    <a:pt x="15528" y="9057"/>
                  </a:lnTo>
                  <a:lnTo>
                    <a:pt x="19410" y="9057"/>
                  </a:lnTo>
                  <a:lnTo>
                    <a:pt x="19410" y="15527"/>
                  </a:lnTo>
                </a:path>
              </a:pathLst>
            </a:custGeom>
            <a:noFill/>
            <a:ln w="142875" cap="flat">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0" name="Rectangle 9">
              <a:extLst>
                <a:ext uri="{FF2B5EF4-FFF2-40B4-BE49-F238E27FC236}">
                  <a16:creationId xmlns:a16="http://schemas.microsoft.com/office/drawing/2014/main" id="{6C1E1FC4-EA24-5941-B57E-B277D356FE1E}"/>
                </a:ext>
              </a:extLst>
            </p:cNvPr>
            <p:cNvSpPr/>
            <p:nvPr userDrawn="1"/>
          </p:nvSpPr>
          <p:spPr>
            <a:xfrm>
              <a:off x="10316497" y="6218238"/>
              <a:ext cx="1875503" cy="219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gr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14" name="Title 12">
            <a:extLst>
              <a:ext uri="{FF2B5EF4-FFF2-40B4-BE49-F238E27FC236}">
                <a16:creationId xmlns:a16="http://schemas.microsoft.com/office/drawing/2014/main" id="{AA7A2781-7B66-C445-BC44-A01EFE31BA32}"/>
              </a:ext>
            </a:extLst>
          </p:cNvPr>
          <p:cNvSpPr>
            <a:spLocks noGrp="1"/>
          </p:cNvSpPr>
          <p:nvPr>
            <p:ph type="title"/>
          </p:nvPr>
        </p:nvSpPr>
        <p:spPr>
          <a:xfrm>
            <a:off x="0" y="1514169"/>
            <a:ext cx="6126480" cy="3067982"/>
          </a:xfrm>
          <a:solidFill>
            <a:schemeClr val="bg1"/>
          </a:solidFill>
        </p:spPr>
        <p:txBody>
          <a:bodyPr anchor="ctr" anchorCtr="0">
            <a:noAutofit/>
          </a:bodyPr>
          <a:lstStyle>
            <a:lvl1pPr>
              <a:defRPr sz="4800">
                <a:solidFill>
                  <a:schemeClr val="tx1"/>
                </a:solidFill>
              </a:defRPr>
            </a:lvl1pPr>
          </a:lstStyle>
          <a:p>
            <a:r>
              <a:rPr lang="en-US"/>
              <a:t>Click to edit Master title style</a:t>
            </a:r>
          </a:p>
        </p:txBody>
      </p:sp>
    </p:spTree>
    <p:extLst>
      <p:ext uri="{BB962C8B-B14F-4D97-AF65-F5344CB8AC3E}">
        <p14:creationId xmlns:p14="http://schemas.microsoft.com/office/powerpoint/2010/main" val="6987846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 section A">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48CBDB0-6FC4-D044-A51D-6BE2E79A18FC}"/>
              </a:ext>
            </a:extLst>
          </p:cNvPr>
          <p:cNvGrpSpPr/>
          <p:nvPr userDrawn="1"/>
        </p:nvGrpSpPr>
        <p:grpSpPr>
          <a:xfrm>
            <a:off x="0" y="0"/>
            <a:ext cx="12192000" cy="6218238"/>
            <a:chOff x="0" y="0"/>
            <a:chExt cx="12192000" cy="6218238"/>
          </a:xfrm>
        </p:grpSpPr>
        <p:pic>
          <p:nvPicPr>
            <p:cNvPr id="8" name="Picture 7">
              <a:extLst>
                <a:ext uri="{FF2B5EF4-FFF2-40B4-BE49-F238E27FC236}">
                  <a16:creationId xmlns:a16="http://schemas.microsoft.com/office/drawing/2014/main" id="{A573A90D-E1CF-8145-A375-794CE237CA1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14" name="Group 13">
              <a:extLst>
                <a:ext uri="{FF2B5EF4-FFF2-40B4-BE49-F238E27FC236}">
                  <a16:creationId xmlns:a16="http://schemas.microsoft.com/office/drawing/2014/main" id="{0069AE27-5D9C-6544-89F5-B8F2B8A17878}"/>
                </a:ext>
              </a:extLst>
            </p:cNvPr>
            <p:cNvGrpSpPr/>
            <p:nvPr userDrawn="1"/>
          </p:nvGrpSpPr>
          <p:grpSpPr>
            <a:xfrm>
              <a:off x="7055414" y="2103121"/>
              <a:ext cx="1507950" cy="1889631"/>
              <a:chOff x="6228452" y="2602728"/>
              <a:chExt cx="1002122" cy="1255772"/>
            </a:xfrm>
          </p:grpSpPr>
          <p:sp>
            <p:nvSpPr>
              <p:cNvPr id="15" name="Freeform 14">
                <a:extLst>
                  <a:ext uri="{FF2B5EF4-FFF2-40B4-BE49-F238E27FC236}">
                    <a16:creationId xmlns:a16="http://schemas.microsoft.com/office/drawing/2014/main" id="{1822A736-F2A5-F944-9AEF-8A608FEA1E0E}"/>
                  </a:ext>
                </a:extLst>
              </p:cNvPr>
              <p:cNvSpPr>
                <a:spLocks noChangeAspect="1" noChangeArrowheads="1"/>
              </p:cNvSpPr>
              <p:nvPr/>
            </p:nvSpPr>
            <p:spPr bwMode="auto">
              <a:xfrm>
                <a:off x="622845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6" name="Freeform 15">
                <a:extLst>
                  <a:ext uri="{FF2B5EF4-FFF2-40B4-BE49-F238E27FC236}">
                    <a16:creationId xmlns:a16="http://schemas.microsoft.com/office/drawing/2014/main" id="{66B9A5E0-FBFA-6B4A-82A2-DA39971D6AF9}"/>
                  </a:ext>
                </a:extLst>
              </p:cNvPr>
              <p:cNvSpPr>
                <a:spLocks noChangeAspect="1" noChangeArrowheads="1"/>
              </p:cNvSpPr>
              <p:nvPr/>
            </p:nvSpPr>
            <p:spPr bwMode="auto">
              <a:xfrm>
                <a:off x="6987505" y="3615431"/>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grpSp>
        <p:nvGrpSpPr>
          <p:cNvPr id="11" name="Group 10">
            <a:extLst>
              <a:ext uri="{FF2B5EF4-FFF2-40B4-BE49-F238E27FC236}">
                <a16:creationId xmlns:a16="http://schemas.microsoft.com/office/drawing/2014/main" id="{F5F0518E-295D-684C-A14E-D4AE63EAF246}"/>
              </a:ext>
            </a:extLst>
          </p:cNvPr>
          <p:cNvGrpSpPr/>
          <p:nvPr userDrawn="1"/>
        </p:nvGrpSpPr>
        <p:grpSpPr>
          <a:xfrm>
            <a:off x="5670351" y="1845142"/>
            <a:ext cx="6521649" cy="4592529"/>
            <a:chOff x="5670351" y="1845142"/>
            <a:chExt cx="6521649" cy="4592529"/>
          </a:xfrm>
        </p:grpSpPr>
        <p:sp>
          <p:nvSpPr>
            <p:cNvPr id="12" name="Freeform 1">
              <a:extLst>
                <a:ext uri="{FF2B5EF4-FFF2-40B4-BE49-F238E27FC236}">
                  <a16:creationId xmlns:a16="http://schemas.microsoft.com/office/drawing/2014/main" id="{4D7DC33C-D98F-624A-9790-665EF31EFB12}"/>
                </a:ext>
              </a:extLst>
            </p:cNvPr>
            <p:cNvSpPr>
              <a:spLocks noChangeArrowheads="1"/>
            </p:cNvSpPr>
            <p:nvPr userDrawn="1"/>
          </p:nvSpPr>
          <p:spPr bwMode="auto">
            <a:xfrm>
              <a:off x="5670351" y="1845142"/>
              <a:ext cx="5689803" cy="4551067"/>
            </a:xfrm>
            <a:custGeom>
              <a:avLst/>
              <a:gdLst>
                <a:gd name="T0" fmla="*/ 0 w 19411"/>
                <a:gd name="T1" fmla="*/ 3882 h 15528"/>
                <a:gd name="T2" fmla="*/ 19410 w 19411"/>
                <a:gd name="T3" fmla="*/ 3882 h 15528"/>
                <a:gd name="T4" fmla="*/ 19410 w 19411"/>
                <a:gd name="T5" fmla="*/ 0 h 15528"/>
                <a:gd name="T6" fmla="*/ 15528 w 19411"/>
                <a:gd name="T7" fmla="*/ 0 h 15528"/>
                <a:gd name="T8" fmla="*/ 15528 w 19411"/>
                <a:gd name="T9" fmla="*/ 9057 h 15528"/>
                <a:gd name="T10" fmla="*/ 19410 w 19411"/>
                <a:gd name="T11" fmla="*/ 9057 h 15528"/>
                <a:gd name="T12" fmla="*/ 19410 w 19411"/>
                <a:gd name="T13" fmla="*/ 15527 h 15528"/>
              </a:gdLst>
              <a:ahLst/>
              <a:cxnLst>
                <a:cxn ang="0">
                  <a:pos x="T0" y="T1"/>
                </a:cxn>
                <a:cxn ang="0">
                  <a:pos x="T2" y="T3"/>
                </a:cxn>
                <a:cxn ang="0">
                  <a:pos x="T4" y="T5"/>
                </a:cxn>
                <a:cxn ang="0">
                  <a:pos x="T6" y="T7"/>
                </a:cxn>
                <a:cxn ang="0">
                  <a:pos x="T8" y="T9"/>
                </a:cxn>
                <a:cxn ang="0">
                  <a:pos x="T10" y="T11"/>
                </a:cxn>
                <a:cxn ang="0">
                  <a:pos x="T12" y="T13"/>
                </a:cxn>
              </a:cxnLst>
              <a:rect l="0" t="0" r="r" b="b"/>
              <a:pathLst>
                <a:path w="19411" h="15528">
                  <a:moveTo>
                    <a:pt x="0" y="3882"/>
                  </a:moveTo>
                  <a:lnTo>
                    <a:pt x="19410" y="3882"/>
                  </a:lnTo>
                  <a:lnTo>
                    <a:pt x="19410" y="0"/>
                  </a:lnTo>
                  <a:lnTo>
                    <a:pt x="15528" y="0"/>
                  </a:lnTo>
                  <a:lnTo>
                    <a:pt x="15528" y="9057"/>
                  </a:lnTo>
                  <a:lnTo>
                    <a:pt x="19410" y="9057"/>
                  </a:lnTo>
                  <a:lnTo>
                    <a:pt x="19410" y="15527"/>
                  </a:lnTo>
                </a:path>
              </a:pathLst>
            </a:custGeom>
            <a:noFill/>
            <a:ln w="142875" cap="flat">
              <a:solidFill>
                <a:schemeClr val="accent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3" name="Rectangle 12">
              <a:extLst>
                <a:ext uri="{FF2B5EF4-FFF2-40B4-BE49-F238E27FC236}">
                  <a16:creationId xmlns:a16="http://schemas.microsoft.com/office/drawing/2014/main" id="{9FB421E2-131E-C342-B5C7-47FF4D5CF14E}"/>
                </a:ext>
              </a:extLst>
            </p:cNvPr>
            <p:cNvSpPr/>
            <p:nvPr userDrawn="1"/>
          </p:nvSpPr>
          <p:spPr>
            <a:xfrm>
              <a:off x="10316497" y="6218238"/>
              <a:ext cx="1875503" cy="219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gr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17" name="Title 12">
            <a:extLst>
              <a:ext uri="{FF2B5EF4-FFF2-40B4-BE49-F238E27FC236}">
                <a16:creationId xmlns:a16="http://schemas.microsoft.com/office/drawing/2014/main" id="{6C17C1CC-2AFB-624B-8274-7376D8234694}"/>
              </a:ext>
            </a:extLst>
          </p:cNvPr>
          <p:cNvSpPr>
            <a:spLocks noGrp="1"/>
          </p:cNvSpPr>
          <p:nvPr>
            <p:ph type="title"/>
          </p:nvPr>
        </p:nvSpPr>
        <p:spPr>
          <a:xfrm>
            <a:off x="0" y="1514169"/>
            <a:ext cx="6126480" cy="3067982"/>
          </a:xfrm>
          <a:solidFill>
            <a:schemeClr val="bg1"/>
          </a:solidFill>
        </p:spPr>
        <p:txBody>
          <a:bodyPr anchor="ctr" anchorCtr="0">
            <a:noAutofit/>
          </a:bodyPr>
          <a:lstStyle>
            <a:lvl1pPr>
              <a:defRPr sz="4800">
                <a:solidFill>
                  <a:schemeClr val="tx1"/>
                </a:solidFill>
              </a:defRPr>
            </a:lvl1pPr>
          </a:lstStyle>
          <a:p>
            <a:r>
              <a:rPr lang="en-US"/>
              <a:t>Click to edit Master title style</a:t>
            </a:r>
          </a:p>
        </p:txBody>
      </p:sp>
    </p:spTree>
    <p:extLst>
      <p:ext uri="{BB962C8B-B14F-4D97-AF65-F5344CB8AC3E}">
        <p14:creationId xmlns:p14="http://schemas.microsoft.com/office/powerpoint/2010/main" val="22118997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 section B">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AC7B00-A1CF-9449-A299-C85A0B5FDD40}"/>
              </a:ext>
            </a:extLst>
          </p:cNvPr>
          <p:cNvGrpSpPr/>
          <p:nvPr userDrawn="1"/>
        </p:nvGrpSpPr>
        <p:grpSpPr>
          <a:xfrm>
            <a:off x="0" y="0"/>
            <a:ext cx="12192000" cy="6218238"/>
            <a:chOff x="0" y="0"/>
            <a:chExt cx="12192000" cy="6218238"/>
          </a:xfrm>
        </p:grpSpPr>
        <p:pic>
          <p:nvPicPr>
            <p:cNvPr id="9" name="Picture 8">
              <a:extLst>
                <a:ext uri="{FF2B5EF4-FFF2-40B4-BE49-F238E27FC236}">
                  <a16:creationId xmlns:a16="http://schemas.microsoft.com/office/drawing/2014/main" id="{3954B8C5-80C7-AB49-8C0E-1C8C6B94690C}"/>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14" name="Group 13">
              <a:extLst>
                <a:ext uri="{FF2B5EF4-FFF2-40B4-BE49-F238E27FC236}">
                  <a16:creationId xmlns:a16="http://schemas.microsoft.com/office/drawing/2014/main" id="{0A8AD742-6E1F-084A-9728-C296673C8216}"/>
                </a:ext>
              </a:extLst>
            </p:cNvPr>
            <p:cNvGrpSpPr/>
            <p:nvPr userDrawn="1"/>
          </p:nvGrpSpPr>
          <p:grpSpPr>
            <a:xfrm>
              <a:off x="7055414" y="2103120"/>
              <a:ext cx="1511125" cy="1509141"/>
              <a:chOff x="6228452" y="2602728"/>
              <a:chExt cx="1004232" cy="1002914"/>
            </a:xfrm>
          </p:grpSpPr>
          <p:sp>
            <p:nvSpPr>
              <p:cNvPr id="15" name="Freeform 14">
                <a:extLst>
                  <a:ext uri="{FF2B5EF4-FFF2-40B4-BE49-F238E27FC236}">
                    <a16:creationId xmlns:a16="http://schemas.microsoft.com/office/drawing/2014/main" id="{AF04F205-05B6-7E41-8755-F9D50190E413}"/>
                  </a:ext>
                </a:extLst>
              </p:cNvPr>
              <p:cNvSpPr>
                <a:spLocks noChangeAspect="1" noChangeArrowheads="1"/>
              </p:cNvSpPr>
              <p:nvPr/>
            </p:nvSpPr>
            <p:spPr bwMode="auto">
              <a:xfrm>
                <a:off x="622845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6" name="Freeform 15">
                <a:extLst>
                  <a:ext uri="{FF2B5EF4-FFF2-40B4-BE49-F238E27FC236}">
                    <a16:creationId xmlns:a16="http://schemas.microsoft.com/office/drawing/2014/main" id="{EEB8CB68-8721-C14A-B7F8-54ED40FF7C8C}"/>
                  </a:ext>
                </a:extLst>
              </p:cNvPr>
              <p:cNvSpPr>
                <a:spLocks noChangeAspect="1" noChangeArrowheads="1"/>
              </p:cNvSpPr>
              <p:nvPr/>
            </p:nvSpPr>
            <p:spPr bwMode="auto">
              <a:xfrm>
                <a:off x="6989615" y="336257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grpSp>
        <p:nvGrpSpPr>
          <p:cNvPr id="11" name="Group 10">
            <a:extLst>
              <a:ext uri="{FF2B5EF4-FFF2-40B4-BE49-F238E27FC236}">
                <a16:creationId xmlns:a16="http://schemas.microsoft.com/office/drawing/2014/main" id="{ADE56475-7F78-994C-B1C6-8EB025FF0083}"/>
              </a:ext>
            </a:extLst>
          </p:cNvPr>
          <p:cNvGrpSpPr/>
          <p:nvPr userDrawn="1"/>
        </p:nvGrpSpPr>
        <p:grpSpPr>
          <a:xfrm>
            <a:off x="5670351" y="1844814"/>
            <a:ext cx="6521649" cy="4592857"/>
            <a:chOff x="5670351" y="1844814"/>
            <a:chExt cx="6521649" cy="4592857"/>
          </a:xfrm>
        </p:grpSpPr>
        <p:sp>
          <p:nvSpPr>
            <p:cNvPr id="12" name="Freeform 1">
              <a:extLst>
                <a:ext uri="{FF2B5EF4-FFF2-40B4-BE49-F238E27FC236}">
                  <a16:creationId xmlns:a16="http://schemas.microsoft.com/office/drawing/2014/main" id="{46AEC970-683A-1B49-81C9-1ED0B39BBD76}"/>
                </a:ext>
              </a:extLst>
            </p:cNvPr>
            <p:cNvSpPr>
              <a:spLocks noChangeArrowheads="1"/>
            </p:cNvSpPr>
            <p:nvPr userDrawn="1"/>
          </p:nvSpPr>
          <p:spPr bwMode="auto">
            <a:xfrm>
              <a:off x="5670351" y="1844814"/>
              <a:ext cx="5689803" cy="4551067"/>
            </a:xfrm>
            <a:custGeom>
              <a:avLst/>
              <a:gdLst>
                <a:gd name="T0" fmla="*/ 0 w 19411"/>
                <a:gd name="T1" fmla="*/ 3882 h 15528"/>
                <a:gd name="T2" fmla="*/ 19410 w 19411"/>
                <a:gd name="T3" fmla="*/ 3882 h 15528"/>
                <a:gd name="T4" fmla="*/ 19410 w 19411"/>
                <a:gd name="T5" fmla="*/ 0 h 15528"/>
                <a:gd name="T6" fmla="*/ 15528 w 19411"/>
                <a:gd name="T7" fmla="*/ 0 h 15528"/>
                <a:gd name="T8" fmla="*/ 15528 w 19411"/>
                <a:gd name="T9" fmla="*/ 9057 h 15528"/>
                <a:gd name="T10" fmla="*/ 19410 w 19411"/>
                <a:gd name="T11" fmla="*/ 9057 h 15528"/>
                <a:gd name="T12" fmla="*/ 19410 w 19411"/>
                <a:gd name="T13" fmla="*/ 15527 h 15528"/>
              </a:gdLst>
              <a:ahLst/>
              <a:cxnLst>
                <a:cxn ang="0">
                  <a:pos x="T0" y="T1"/>
                </a:cxn>
                <a:cxn ang="0">
                  <a:pos x="T2" y="T3"/>
                </a:cxn>
                <a:cxn ang="0">
                  <a:pos x="T4" y="T5"/>
                </a:cxn>
                <a:cxn ang="0">
                  <a:pos x="T6" y="T7"/>
                </a:cxn>
                <a:cxn ang="0">
                  <a:pos x="T8" y="T9"/>
                </a:cxn>
                <a:cxn ang="0">
                  <a:pos x="T10" y="T11"/>
                </a:cxn>
                <a:cxn ang="0">
                  <a:pos x="T12" y="T13"/>
                </a:cxn>
              </a:cxnLst>
              <a:rect l="0" t="0" r="r" b="b"/>
              <a:pathLst>
                <a:path w="19411" h="15528">
                  <a:moveTo>
                    <a:pt x="0" y="3882"/>
                  </a:moveTo>
                  <a:lnTo>
                    <a:pt x="19410" y="3882"/>
                  </a:lnTo>
                  <a:lnTo>
                    <a:pt x="19410" y="0"/>
                  </a:lnTo>
                  <a:lnTo>
                    <a:pt x="15528" y="0"/>
                  </a:lnTo>
                  <a:lnTo>
                    <a:pt x="15528" y="9057"/>
                  </a:lnTo>
                  <a:lnTo>
                    <a:pt x="19410" y="9057"/>
                  </a:lnTo>
                  <a:lnTo>
                    <a:pt x="19410" y="15527"/>
                  </a:lnTo>
                </a:path>
              </a:pathLst>
            </a:custGeom>
            <a:noFill/>
            <a:ln w="142875" cap="flat">
              <a:solidFill>
                <a:schemeClr val="accent4"/>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3" name="Rectangle 12">
              <a:extLst>
                <a:ext uri="{FF2B5EF4-FFF2-40B4-BE49-F238E27FC236}">
                  <a16:creationId xmlns:a16="http://schemas.microsoft.com/office/drawing/2014/main" id="{0B6E735D-1B9F-6D40-80A7-BC5B1204F07B}"/>
                </a:ext>
              </a:extLst>
            </p:cNvPr>
            <p:cNvSpPr/>
            <p:nvPr userDrawn="1"/>
          </p:nvSpPr>
          <p:spPr>
            <a:xfrm>
              <a:off x="10316497" y="6218238"/>
              <a:ext cx="1875503" cy="219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gr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0" y="0"/>
            <a:ext cx="6126480" cy="6218238"/>
          </a:xfrm>
          <a:solidFill>
            <a:schemeClr val="bg1"/>
          </a:solidFill>
        </p:spPr>
        <p:txBody>
          <a:bodyPr anchor="ctr" anchorCtr="0">
            <a:noAutofit/>
          </a:bodyPr>
          <a:lstStyle>
            <a:lvl1pPr>
              <a:defRPr sz="4800">
                <a:solidFill>
                  <a:schemeClr val="tx1"/>
                </a:solidFill>
              </a:defRPr>
            </a:lvl1pPr>
          </a:lstStyle>
          <a:p>
            <a:r>
              <a:rPr lang="en-US"/>
              <a:t>Click to edit Master title style</a:t>
            </a:r>
          </a:p>
        </p:txBody>
      </p:sp>
    </p:spTree>
    <p:extLst>
      <p:ext uri="{BB962C8B-B14F-4D97-AF65-F5344CB8AC3E}">
        <p14:creationId xmlns:p14="http://schemas.microsoft.com/office/powerpoint/2010/main" val="35515771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 section B">
    <p:bg>
      <p:bgPr>
        <a:solidFill>
          <a:schemeClr val="tx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EFB8B84-8A8D-6345-AC2C-A14A038738E0}"/>
              </a:ext>
            </a:extLst>
          </p:cNvPr>
          <p:cNvGrpSpPr/>
          <p:nvPr userDrawn="1"/>
        </p:nvGrpSpPr>
        <p:grpSpPr>
          <a:xfrm>
            <a:off x="0" y="0"/>
            <a:ext cx="12192000" cy="6218238"/>
            <a:chOff x="0" y="0"/>
            <a:chExt cx="12192000" cy="6218238"/>
          </a:xfrm>
        </p:grpSpPr>
        <p:pic>
          <p:nvPicPr>
            <p:cNvPr id="8" name="Picture 7">
              <a:extLst>
                <a:ext uri="{FF2B5EF4-FFF2-40B4-BE49-F238E27FC236}">
                  <a16:creationId xmlns:a16="http://schemas.microsoft.com/office/drawing/2014/main" id="{AF2FFE99-54A2-B044-8412-D3600C0498C7}"/>
                </a:ext>
              </a:extLst>
            </p:cNvPr>
            <p:cNvPicPr>
              <a:picLocks noChangeAspect="1"/>
            </p:cNvPicPr>
            <p:nvPr userDrawn="1"/>
          </p:nvPicPr>
          <p:blipFill rotWithShape="1">
            <a:blip r:embed="rId2" cstate="screen">
              <a:alphaModFix amt="30000"/>
              <a:biLevel thresh="5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10" name="Group 9">
              <a:extLst>
                <a:ext uri="{FF2B5EF4-FFF2-40B4-BE49-F238E27FC236}">
                  <a16:creationId xmlns:a16="http://schemas.microsoft.com/office/drawing/2014/main" id="{E766B2D4-C528-614A-9D58-C6D268F4A3D4}"/>
                </a:ext>
              </a:extLst>
            </p:cNvPr>
            <p:cNvGrpSpPr/>
            <p:nvPr userDrawn="1"/>
          </p:nvGrpSpPr>
          <p:grpSpPr>
            <a:xfrm>
              <a:off x="7055414" y="2103121"/>
              <a:ext cx="1511125" cy="1889127"/>
              <a:chOff x="6228452" y="2602728"/>
              <a:chExt cx="1004232" cy="1255437"/>
            </a:xfrm>
          </p:grpSpPr>
          <p:sp>
            <p:nvSpPr>
              <p:cNvPr id="11" name="Freeform 10">
                <a:extLst>
                  <a:ext uri="{FF2B5EF4-FFF2-40B4-BE49-F238E27FC236}">
                    <a16:creationId xmlns:a16="http://schemas.microsoft.com/office/drawing/2014/main" id="{8A5DCC03-44B6-0544-ADC4-74ABF2EEAF8C}"/>
                  </a:ext>
                </a:extLst>
              </p:cNvPr>
              <p:cNvSpPr>
                <a:spLocks noChangeAspect="1" noChangeArrowheads="1"/>
              </p:cNvSpPr>
              <p:nvPr/>
            </p:nvSpPr>
            <p:spPr bwMode="auto">
              <a:xfrm>
                <a:off x="622845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2" name="Freeform 11">
                <a:extLst>
                  <a:ext uri="{FF2B5EF4-FFF2-40B4-BE49-F238E27FC236}">
                    <a16:creationId xmlns:a16="http://schemas.microsoft.com/office/drawing/2014/main" id="{A8EABDFE-8819-0048-A525-D507460980F7}"/>
                  </a:ext>
                </a:extLst>
              </p:cNvPr>
              <p:cNvSpPr>
                <a:spLocks noChangeAspect="1" noChangeArrowheads="1"/>
              </p:cNvSpPr>
              <p:nvPr/>
            </p:nvSpPr>
            <p:spPr bwMode="auto">
              <a:xfrm>
                <a:off x="6989615" y="3615096"/>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grpSp>
        <p:nvGrpSpPr>
          <p:cNvPr id="9" name="Group 8">
            <a:extLst>
              <a:ext uri="{FF2B5EF4-FFF2-40B4-BE49-F238E27FC236}">
                <a16:creationId xmlns:a16="http://schemas.microsoft.com/office/drawing/2014/main" id="{6DE3BEF0-4932-4247-A131-B1FE0C770743}"/>
              </a:ext>
            </a:extLst>
          </p:cNvPr>
          <p:cNvGrpSpPr/>
          <p:nvPr userDrawn="1"/>
        </p:nvGrpSpPr>
        <p:grpSpPr>
          <a:xfrm>
            <a:off x="5670351" y="1845142"/>
            <a:ext cx="6521649" cy="4592529"/>
            <a:chOff x="5670351" y="1845142"/>
            <a:chExt cx="6521649" cy="4592529"/>
          </a:xfrm>
        </p:grpSpPr>
        <p:sp>
          <p:nvSpPr>
            <p:cNvPr id="7" name="Freeform 1">
              <a:extLst>
                <a:ext uri="{FF2B5EF4-FFF2-40B4-BE49-F238E27FC236}">
                  <a16:creationId xmlns:a16="http://schemas.microsoft.com/office/drawing/2014/main" id="{8055B017-8250-D04E-BCA8-404A74D69F06}"/>
                </a:ext>
              </a:extLst>
            </p:cNvPr>
            <p:cNvSpPr>
              <a:spLocks noChangeArrowheads="1"/>
            </p:cNvSpPr>
            <p:nvPr userDrawn="1"/>
          </p:nvSpPr>
          <p:spPr bwMode="auto">
            <a:xfrm>
              <a:off x="5670351" y="1845142"/>
              <a:ext cx="5689803" cy="4551067"/>
            </a:xfrm>
            <a:custGeom>
              <a:avLst/>
              <a:gdLst>
                <a:gd name="T0" fmla="*/ 0 w 19411"/>
                <a:gd name="T1" fmla="*/ 3882 h 15528"/>
                <a:gd name="T2" fmla="*/ 19410 w 19411"/>
                <a:gd name="T3" fmla="*/ 3882 h 15528"/>
                <a:gd name="T4" fmla="*/ 19410 w 19411"/>
                <a:gd name="T5" fmla="*/ 0 h 15528"/>
                <a:gd name="T6" fmla="*/ 15528 w 19411"/>
                <a:gd name="T7" fmla="*/ 0 h 15528"/>
                <a:gd name="T8" fmla="*/ 15528 w 19411"/>
                <a:gd name="T9" fmla="*/ 9057 h 15528"/>
                <a:gd name="T10" fmla="*/ 19410 w 19411"/>
                <a:gd name="T11" fmla="*/ 9057 h 15528"/>
                <a:gd name="T12" fmla="*/ 19410 w 19411"/>
                <a:gd name="T13" fmla="*/ 15527 h 15528"/>
              </a:gdLst>
              <a:ahLst/>
              <a:cxnLst>
                <a:cxn ang="0">
                  <a:pos x="T0" y="T1"/>
                </a:cxn>
                <a:cxn ang="0">
                  <a:pos x="T2" y="T3"/>
                </a:cxn>
                <a:cxn ang="0">
                  <a:pos x="T4" y="T5"/>
                </a:cxn>
                <a:cxn ang="0">
                  <a:pos x="T6" y="T7"/>
                </a:cxn>
                <a:cxn ang="0">
                  <a:pos x="T8" y="T9"/>
                </a:cxn>
                <a:cxn ang="0">
                  <a:pos x="T10" y="T11"/>
                </a:cxn>
                <a:cxn ang="0">
                  <a:pos x="T12" y="T13"/>
                </a:cxn>
              </a:cxnLst>
              <a:rect l="0" t="0" r="r" b="b"/>
              <a:pathLst>
                <a:path w="19411" h="15528">
                  <a:moveTo>
                    <a:pt x="0" y="3882"/>
                  </a:moveTo>
                  <a:lnTo>
                    <a:pt x="19410" y="3882"/>
                  </a:lnTo>
                  <a:lnTo>
                    <a:pt x="19410" y="0"/>
                  </a:lnTo>
                  <a:lnTo>
                    <a:pt x="15528" y="0"/>
                  </a:lnTo>
                  <a:lnTo>
                    <a:pt x="15528" y="9057"/>
                  </a:lnTo>
                  <a:lnTo>
                    <a:pt x="19410" y="9057"/>
                  </a:lnTo>
                  <a:lnTo>
                    <a:pt x="19410" y="15527"/>
                  </a:lnTo>
                </a:path>
              </a:pathLst>
            </a:custGeom>
            <a:noFill/>
            <a:ln w="142875" cap="flat">
              <a:solidFill>
                <a:schemeClr val="accent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3" name="Rectangle 2">
              <a:extLst>
                <a:ext uri="{FF2B5EF4-FFF2-40B4-BE49-F238E27FC236}">
                  <a16:creationId xmlns:a16="http://schemas.microsoft.com/office/drawing/2014/main" id="{8174903E-A30D-374A-906F-5B4E74A981E4}"/>
                </a:ext>
              </a:extLst>
            </p:cNvPr>
            <p:cNvSpPr/>
            <p:nvPr userDrawn="1"/>
          </p:nvSpPr>
          <p:spPr>
            <a:xfrm>
              <a:off x="10316497" y="6218238"/>
              <a:ext cx="1875503" cy="219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gr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14" name="Title 12">
            <a:extLst>
              <a:ext uri="{FF2B5EF4-FFF2-40B4-BE49-F238E27FC236}">
                <a16:creationId xmlns:a16="http://schemas.microsoft.com/office/drawing/2014/main" id="{A69D520C-E240-084A-B8B0-8FE5BC309383}"/>
              </a:ext>
            </a:extLst>
          </p:cNvPr>
          <p:cNvSpPr>
            <a:spLocks noGrp="1"/>
          </p:cNvSpPr>
          <p:nvPr>
            <p:ph type="title"/>
          </p:nvPr>
        </p:nvSpPr>
        <p:spPr>
          <a:xfrm>
            <a:off x="0" y="0"/>
            <a:ext cx="6126480" cy="6218238"/>
          </a:xfrm>
          <a:solidFill>
            <a:schemeClr val="bg1"/>
          </a:solidFill>
        </p:spPr>
        <p:txBody>
          <a:bodyPr anchor="ctr" anchorCtr="0">
            <a:noAutofit/>
          </a:bodyPr>
          <a:lstStyle>
            <a:lvl1pPr>
              <a:defRPr sz="4800">
                <a:solidFill>
                  <a:schemeClr val="tx1"/>
                </a:solidFill>
              </a:defRPr>
            </a:lvl1pPr>
          </a:lstStyle>
          <a:p>
            <a:r>
              <a:rPr lang="en-US"/>
              <a:t>Click to edit Master title style</a:t>
            </a:r>
          </a:p>
        </p:txBody>
      </p:sp>
    </p:spTree>
    <p:extLst>
      <p:ext uri="{BB962C8B-B14F-4D97-AF65-F5344CB8AC3E}">
        <p14:creationId xmlns:p14="http://schemas.microsoft.com/office/powerpoint/2010/main" val="1559020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 section B">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D6533C-C4F2-E44C-B1D7-BE4806DB0003}"/>
              </a:ext>
            </a:extLst>
          </p:cNvPr>
          <p:cNvGrpSpPr/>
          <p:nvPr userDrawn="1"/>
        </p:nvGrpSpPr>
        <p:grpSpPr>
          <a:xfrm>
            <a:off x="0" y="0"/>
            <a:ext cx="12192000" cy="6218238"/>
            <a:chOff x="0" y="0"/>
            <a:chExt cx="12192000" cy="6218238"/>
          </a:xfrm>
        </p:grpSpPr>
        <p:pic>
          <p:nvPicPr>
            <p:cNvPr id="8" name="Picture 7">
              <a:extLst>
                <a:ext uri="{FF2B5EF4-FFF2-40B4-BE49-F238E27FC236}">
                  <a16:creationId xmlns:a16="http://schemas.microsoft.com/office/drawing/2014/main" id="{20CDC8AB-3F20-9D47-9215-8941213C0C87}"/>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11" name="Group 10">
              <a:extLst>
                <a:ext uri="{FF2B5EF4-FFF2-40B4-BE49-F238E27FC236}">
                  <a16:creationId xmlns:a16="http://schemas.microsoft.com/office/drawing/2014/main" id="{E27B0DD0-AA39-BF45-A5F4-DC23EFAE5E08}"/>
                </a:ext>
              </a:extLst>
            </p:cNvPr>
            <p:cNvGrpSpPr/>
            <p:nvPr userDrawn="1"/>
          </p:nvGrpSpPr>
          <p:grpSpPr>
            <a:xfrm>
              <a:off x="7055414" y="2103121"/>
              <a:ext cx="1511125" cy="1889127"/>
              <a:chOff x="6228452" y="2602728"/>
              <a:chExt cx="1004232" cy="1255437"/>
            </a:xfrm>
          </p:grpSpPr>
          <p:sp>
            <p:nvSpPr>
              <p:cNvPr id="12" name="Freeform 11">
                <a:extLst>
                  <a:ext uri="{FF2B5EF4-FFF2-40B4-BE49-F238E27FC236}">
                    <a16:creationId xmlns:a16="http://schemas.microsoft.com/office/drawing/2014/main" id="{881A0392-E72E-1C4E-A4B2-99DEC56CA382}"/>
                  </a:ext>
                </a:extLst>
              </p:cNvPr>
              <p:cNvSpPr>
                <a:spLocks noChangeAspect="1" noChangeArrowheads="1"/>
              </p:cNvSpPr>
              <p:nvPr/>
            </p:nvSpPr>
            <p:spPr bwMode="auto">
              <a:xfrm>
                <a:off x="622845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3" name="Freeform 12">
                <a:extLst>
                  <a:ext uri="{FF2B5EF4-FFF2-40B4-BE49-F238E27FC236}">
                    <a16:creationId xmlns:a16="http://schemas.microsoft.com/office/drawing/2014/main" id="{85778303-D2CD-3546-8D40-A166E25B14D3}"/>
                  </a:ext>
                </a:extLst>
              </p:cNvPr>
              <p:cNvSpPr>
                <a:spLocks noChangeAspect="1" noChangeArrowheads="1"/>
              </p:cNvSpPr>
              <p:nvPr/>
            </p:nvSpPr>
            <p:spPr bwMode="auto">
              <a:xfrm>
                <a:off x="6989615" y="3615096"/>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grpSp>
        <p:nvGrpSpPr>
          <p:cNvPr id="7" name="Group 6">
            <a:extLst>
              <a:ext uri="{FF2B5EF4-FFF2-40B4-BE49-F238E27FC236}">
                <a16:creationId xmlns:a16="http://schemas.microsoft.com/office/drawing/2014/main" id="{A86B740F-4622-8F4B-B459-EB44810E68E3}"/>
              </a:ext>
            </a:extLst>
          </p:cNvPr>
          <p:cNvGrpSpPr/>
          <p:nvPr userDrawn="1"/>
        </p:nvGrpSpPr>
        <p:grpSpPr>
          <a:xfrm>
            <a:off x="5670351" y="1845142"/>
            <a:ext cx="6521649" cy="4592529"/>
            <a:chOff x="5670351" y="1845142"/>
            <a:chExt cx="6521649" cy="4592529"/>
          </a:xfrm>
        </p:grpSpPr>
        <p:sp>
          <p:nvSpPr>
            <p:cNvPr id="9" name="Freeform 1">
              <a:extLst>
                <a:ext uri="{FF2B5EF4-FFF2-40B4-BE49-F238E27FC236}">
                  <a16:creationId xmlns:a16="http://schemas.microsoft.com/office/drawing/2014/main" id="{F22B9FCA-E474-A648-BF18-AD11F1048068}"/>
                </a:ext>
              </a:extLst>
            </p:cNvPr>
            <p:cNvSpPr>
              <a:spLocks noChangeArrowheads="1"/>
            </p:cNvSpPr>
            <p:nvPr userDrawn="1"/>
          </p:nvSpPr>
          <p:spPr bwMode="auto">
            <a:xfrm>
              <a:off x="5670351" y="1845142"/>
              <a:ext cx="5689803" cy="4551067"/>
            </a:xfrm>
            <a:custGeom>
              <a:avLst/>
              <a:gdLst>
                <a:gd name="T0" fmla="*/ 0 w 19411"/>
                <a:gd name="T1" fmla="*/ 3882 h 15528"/>
                <a:gd name="T2" fmla="*/ 19410 w 19411"/>
                <a:gd name="T3" fmla="*/ 3882 h 15528"/>
                <a:gd name="T4" fmla="*/ 19410 w 19411"/>
                <a:gd name="T5" fmla="*/ 0 h 15528"/>
                <a:gd name="T6" fmla="*/ 15528 w 19411"/>
                <a:gd name="T7" fmla="*/ 0 h 15528"/>
                <a:gd name="T8" fmla="*/ 15528 w 19411"/>
                <a:gd name="T9" fmla="*/ 9057 h 15528"/>
                <a:gd name="T10" fmla="*/ 19410 w 19411"/>
                <a:gd name="T11" fmla="*/ 9057 h 15528"/>
                <a:gd name="T12" fmla="*/ 19410 w 19411"/>
                <a:gd name="T13" fmla="*/ 15527 h 15528"/>
              </a:gdLst>
              <a:ahLst/>
              <a:cxnLst>
                <a:cxn ang="0">
                  <a:pos x="T0" y="T1"/>
                </a:cxn>
                <a:cxn ang="0">
                  <a:pos x="T2" y="T3"/>
                </a:cxn>
                <a:cxn ang="0">
                  <a:pos x="T4" y="T5"/>
                </a:cxn>
                <a:cxn ang="0">
                  <a:pos x="T6" y="T7"/>
                </a:cxn>
                <a:cxn ang="0">
                  <a:pos x="T8" y="T9"/>
                </a:cxn>
                <a:cxn ang="0">
                  <a:pos x="T10" y="T11"/>
                </a:cxn>
                <a:cxn ang="0">
                  <a:pos x="T12" y="T13"/>
                </a:cxn>
              </a:cxnLst>
              <a:rect l="0" t="0" r="r" b="b"/>
              <a:pathLst>
                <a:path w="19411" h="15528">
                  <a:moveTo>
                    <a:pt x="0" y="3882"/>
                  </a:moveTo>
                  <a:lnTo>
                    <a:pt x="19410" y="3882"/>
                  </a:lnTo>
                  <a:lnTo>
                    <a:pt x="19410" y="0"/>
                  </a:lnTo>
                  <a:lnTo>
                    <a:pt x="15528" y="0"/>
                  </a:lnTo>
                  <a:lnTo>
                    <a:pt x="15528" y="9057"/>
                  </a:lnTo>
                  <a:lnTo>
                    <a:pt x="19410" y="9057"/>
                  </a:lnTo>
                  <a:lnTo>
                    <a:pt x="19410" y="15527"/>
                  </a:lnTo>
                </a:path>
              </a:pathLst>
            </a:custGeom>
            <a:noFill/>
            <a:ln w="142875" cap="flat">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0" name="Rectangle 9">
              <a:extLst>
                <a:ext uri="{FF2B5EF4-FFF2-40B4-BE49-F238E27FC236}">
                  <a16:creationId xmlns:a16="http://schemas.microsoft.com/office/drawing/2014/main" id="{25906AB6-93D0-EA4B-978E-331F9D661DD8}"/>
                </a:ext>
              </a:extLst>
            </p:cNvPr>
            <p:cNvSpPr/>
            <p:nvPr userDrawn="1"/>
          </p:nvSpPr>
          <p:spPr>
            <a:xfrm>
              <a:off x="10316497" y="6218238"/>
              <a:ext cx="1875503" cy="219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gr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14" name="Title 12">
            <a:extLst>
              <a:ext uri="{FF2B5EF4-FFF2-40B4-BE49-F238E27FC236}">
                <a16:creationId xmlns:a16="http://schemas.microsoft.com/office/drawing/2014/main" id="{C551760B-BA05-0141-905A-0E86507DD549}"/>
              </a:ext>
            </a:extLst>
          </p:cNvPr>
          <p:cNvSpPr>
            <a:spLocks noGrp="1"/>
          </p:cNvSpPr>
          <p:nvPr>
            <p:ph type="title"/>
          </p:nvPr>
        </p:nvSpPr>
        <p:spPr>
          <a:xfrm>
            <a:off x="0" y="0"/>
            <a:ext cx="6126480" cy="6218238"/>
          </a:xfrm>
          <a:solidFill>
            <a:schemeClr val="bg1"/>
          </a:solidFill>
        </p:spPr>
        <p:txBody>
          <a:bodyPr anchor="ctr" anchorCtr="0">
            <a:noAutofit/>
          </a:bodyPr>
          <a:lstStyle>
            <a:lvl1pPr>
              <a:defRPr sz="4800">
                <a:solidFill>
                  <a:schemeClr val="tx1"/>
                </a:solidFill>
              </a:defRPr>
            </a:lvl1pPr>
          </a:lstStyle>
          <a:p>
            <a:r>
              <a:rPr lang="en-US"/>
              <a:t>Click to edit Master title style</a:t>
            </a:r>
          </a:p>
        </p:txBody>
      </p:sp>
    </p:spTree>
    <p:extLst>
      <p:ext uri="{BB962C8B-B14F-4D97-AF65-F5344CB8AC3E}">
        <p14:creationId xmlns:p14="http://schemas.microsoft.com/office/powerpoint/2010/main" val="2063752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 section B">
    <p:bg>
      <p:bgPr>
        <a:solidFill>
          <a:schemeClr val="accent4"/>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0E2939E-9A36-7149-BE06-4B9A486A94DC}"/>
              </a:ext>
            </a:extLst>
          </p:cNvPr>
          <p:cNvGrpSpPr/>
          <p:nvPr userDrawn="1"/>
        </p:nvGrpSpPr>
        <p:grpSpPr>
          <a:xfrm>
            <a:off x="0" y="0"/>
            <a:ext cx="12192000" cy="6218238"/>
            <a:chOff x="0" y="0"/>
            <a:chExt cx="12192000" cy="6218238"/>
          </a:xfrm>
        </p:grpSpPr>
        <p:pic>
          <p:nvPicPr>
            <p:cNvPr id="8" name="Picture 7">
              <a:extLst>
                <a:ext uri="{FF2B5EF4-FFF2-40B4-BE49-F238E27FC236}">
                  <a16:creationId xmlns:a16="http://schemas.microsoft.com/office/drawing/2014/main" id="{50910DF2-7106-D944-B5A8-799B10D6C44F}"/>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11" name="Group 10">
              <a:extLst>
                <a:ext uri="{FF2B5EF4-FFF2-40B4-BE49-F238E27FC236}">
                  <a16:creationId xmlns:a16="http://schemas.microsoft.com/office/drawing/2014/main" id="{EF4A2B6E-E70E-7841-99CF-27A09140A3F3}"/>
                </a:ext>
              </a:extLst>
            </p:cNvPr>
            <p:cNvGrpSpPr/>
            <p:nvPr userDrawn="1"/>
          </p:nvGrpSpPr>
          <p:grpSpPr>
            <a:xfrm>
              <a:off x="7055414" y="2103121"/>
              <a:ext cx="1511125" cy="1889127"/>
              <a:chOff x="6228452" y="2602728"/>
              <a:chExt cx="1004232" cy="1255437"/>
            </a:xfrm>
          </p:grpSpPr>
          <p:sp>
            <p:nvSpPr>
              <p:cNvPr id="12" name="Freeform 11">
                <a:extLst>
                  <a:ext uri="{FF2B5EF4-FFF2-40B4-BE49-F238E27FC236}">
                    <a16:creationId xmlns:a16="http://schemas.microsoft.com/office/drawing/2014/main" id="{D49E960C-E689-D545-BEB9-24E10308896E}"/>
                  </a:ext>
                </a:extLst>
              </p:cNvPr>
              <p:cNvSpPr>
                <a:spLocks noChangeAspect="1" noChangeArrowheads="1"/>
              </p:cNvSpPr>
              <p:nvPr/>
            </p:nvSpPr>
            <p:spPr bwMode="auto">
              <a:xfrm>
                <a:off x="622845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3" name="Freeform 12">
                <a:extLst>
                  <a:ext uri="{FF2B5EF4-FFF2-40B4-BE49-F238E27FC236}">
                    <a16:creationId xmlns:a16="http://schemas.microsoft.com/office/drawing/2014/main" id="{4D82528B-F244-224B-82FF-43AA726389C6}"/>
                  </a:ext>
                </a:extLst>
              </p:cNvPr>
              <p:cNvSpPr>
                <a:spLocks noChangeAspect="1" noChangeArrowheads="1"/>
              </p:cNvSpPr>
              <p:nvPr/>
            </p:nvSpPr>
            <p:spPr bwMode="auto">
              <a:xfrm>
                <a:off x="6989615" y="3615096"/>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grpSp>
        <p:nvGrpSpPr>
          <p:cNvPr id="7" name="Group 6">
            <a:extLst>
              <a:ext uri="{FF2B5EF4-FFF2-40B4-BE49-F238E27FC236}">
                <a16:creationId xmlns:a16="http://schemas.microsoft.com/office/drawing/2014/main" id="{8ED04EA7-0285-244C-8918-0A7CA3510817}"/>
              </a:ext>
            </a:extLst>
          </p:cNvPr>
          <p:cNvGrpSpPr/>
          <p:nvPr userDrawn="1"/>
        </p:nvGrpSpPr>
        <p:grpSpPr>
          <a:xfrm>
            <a:off x="5670351" y="1845142"/>
            <a:ext cx="6521649" cy="4592529"/>
            <a:chOff x="5670351" y="1845142"/>
            <a:chExt cx="6521649" cy="4592529"/>
          </a:xfrm>
        </p:grpSpPr>
        <p:sp>
          <p:nvSpPr>
            <p:cNvPr id="9" name="Freeform 1">
              <a:extLst>
                <a:ext uri="{FF2B5EF4-FFF2-40B4-BE49-F238E27FC236}">
                  <a16:creationId xmlns:a16="http://schemas.microsoft.com/office/drawing/2014/main" id="{D1DAD1B4-D6AD-374E-82F5-B7A26D38E05A}"/>
                </a:ext>
              </a:extLst>
            </p:cNvPr>
            <p:cNvSpPr>
              <a:spLocks noChangeArrowheads="1"/>
            </p:cNvSpPr>
            <p:nvPr userDrawn="1"/>
          </p:nvSpPr>
          <p:spPr bwMode="auto">
            <a:xfrm>
              <a:off x="5670351" y="1845142"/>
              <a:ext cx="5689803" cy="4551067"/>
            </a:xfrm>
            <a:custGeom>
              <a:avLst/>
              <a:gdLst>
                <a:gd name="T0" fmla="*/ 0 w 19411"/>
                <a:gd name="T1" fmla="*/ 3882 h 15528"/>
                <a:gd name="T2" fmla="*/ 19410 w 19411"/>
                <a:gd name="T3" fmla="*/ 3882 h 15528"/>
                <a:gd name="T4" fmla="*/ 19410 w 19411"/>
                <a:gd name="T5" fmla="*/ 0 h 15528"/>
                <a:gd name="T6" fmla="*/ 15528 w 19411"/>
                <a:gd name="T7" fmla="*/ 0 h 15528"/>
                <a:gd name="T8" fmla="*/ 15528 w 19411"/>
                <a:gd name="T9" fmla="*/ 9057 h 15528"/>
                <a:gd name="T10" fmla="*/ 19410 w 19411"/>
                <a:gd name="T11" fmla="*/ 9057 h 15528"/>
                <a:gd name="T12" fmla="*/ 19410 w 19411"/>
                <a:gd name="T13" fmla="*/ 15527 h 15528"/>
              </a:gdLst>
              <a:ahLst/>
              <a:cxnLst>
                <a:cxn ang="0">
                  <a:pos x="T0" y="T1"/>
                </a:cxn>
                <a:cxn ang="0">
                  <a:pos x="T2" y="T3"/>
                </a:cxn>
                <a:cxn ang="0">
                  <a:pos x="T4" y="T5"/>
                </a:cxn>
                <a:cxn ang="0">
                  <a:pos x="T6" y="T7"/>
                </a:cxn>
                <a:cxn ang="0">
                  <a:pos x="T8" y="T9"/>
                </a:cxn>
                <a:cxn ang="0">
                  <a:pos x="T10" y="T11"/>
                </a:cxn>
                <a:cxn ang="0">
                  <a:pos x="T12" y="T13"/>
                </a:cxn>
              </a:cxnLst>
              <a:rect l="0" t="0" r="r" b="b"/>
              <a:pathLst>
                <a:path w="19411" h="15528">
                  <a:moveTo>
                    <a:pt x="0" y="3882"/>
                  </a:moveTo>
                  <a:lnTo>
                    <a:pt x="19410" y="3882"/>
                  </a:lnTo>
                  <a:lnTo>
                    <a:pt x="19410" y="0"/>
                  </a:lnTo>
                  <a:lnTo>
                    <a:pt x="15528" y="0"/>
                  </a:lnTo>
                  <a:lnTo>
                    <a:pt x="15528" y="9057"/>
                  </a:lnTo>
                  <a:lnTo>
                    <a:pt x="19410" y="9057"/>
                  </a:lnTo>
                  <a:lnTo>
                    <a:pt x="19410" y="15527"/>
                  </a:lnTo>
                </a:path>
              </a:pathLst>
            </a:custGeom>
            <a:noFill/>
            <a:ln w="142875" cap="flat">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0" name="Rectangle 9">
              <a:extLst>
                <a:ext uri="{FF2B5EF4-FFF2-40B4-BE49-F238E27FC236}">
                  <a16:creationId xmlns:a16="http://schemas.microsoft.com/office/drawing/2014/main" id="{6C1E1FC4-EA24-5941-B57E-B277D356FE1E}"/>
                </a:ext>
              </a:extLst>
            </p:cNvPr>
            <p:cNvSpPr/>
            <p:nvPr userDrawn="1"/>
          </p:nvSpPr>
          <p:spPr>
            <a:xfrm>
              <a:off x="10316497" y="6218238"/>
              <a:ext cx="1875503" cy="219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gr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14" name="Title 12">
            <a:extLst>
              <a:ext uri="{FF2B5EF4-FFF2-40B4-BE49-F238E27FC236}">
                <a16:creationId xmlns:a16="http://schemas.microsoft.com/office/drawing/2014/main" id="{AA7A2781-7B66-C445-BC44-A01EFE31BA32}"/>
              </a:ext>
            </a:extLst>
          </p:cNvPr>
          <p:cNvSpPr>
            <a:spLocks noGrp="1"/>
          </p:cNvSpPr>
          <p:nvPr>
            <p:ph type="title"/>
          </p:nvPr>
        </p:nvSpPr>
        <p:spPr>
          <a:xfrm>
            <a:off x="0" y="0"/>
            <a:ext cx="6126480" cy="6218238"/>
          </a:xfrm>
          <a:solidFill>
            <a:schemeClr val="bg1"/>
          </a:solidFill>
        </p:spPr>
        <p:txBody>
          <a:bodyPr anchor="ctr" anchorCtr="0">
            <a:noAutofit/>
          </a:bodyPr>
          <a:lstStyle>
            <a:lvl1pPr>
              <a:defRPr sz="4800">
                <a:solidFill>
                  <a:schemeClr val="tx1"/>
                </a:solidFill>
              </a:defRPr>
            </a:lvl1pPr>
          </a:lstStyle>
          <a:p>
            <a:r>
              <a:rPr lang="en-US"/>
              <a:t>Click to edit Master title style</a:t>
            </a:r>
          </a:p>
        </p:txBody>
      </p:sp>
    </p:spTree>
    <p:extLst>
      <p:ext uri="{BB962C8B-B14F-4D97-AF65-F5344CB8AC3E}">
        <p14:creationId xmlns:p14="http://schemas.microsoft.com/office/powerpoint/2010/main" val="2883683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 content w/ Title">
    <p:bg>
      <p:bgPr>
        <a:solidFill>
          <a:schemeClr val="accent4"/>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03CA63A-3479-2B4F-9F60-0EE282F883DB}"/>
              </a:ext>
            </a:extLst>
          </p:cNvPr>
          <p:cNvSpPr>
            <a:spLocks noGrp="1"/>
          </p:cNvSpPr>
          <p:nvPr>
            <p:ph type="ftr" sz="quarter" idx="10"/>
          </p:nvPr>
        </p:nvSpPr>
        <p:spPr/>
        <p:txBody>
          <a:bodyPr/>
          <a:lstStyle/>
          <a:p>
            <a:r>
              <a:rPr lang="en-US" dirty="0"/>
              <a:t>© 2023 Mineral, Inc. | Confidential </a:t>
            </a:r>
          </a:p>
        </p:txBody>
      </p:sp>
      <p:sp>
        <p:nvSpPr>
          <p:cNvPr id="7" name="Slide Number Placeholder 6">
            <a:extLst>
              <a:ext uri="{FF2B5EF4-FFF2-40B4-BE49-F238E27FC236}">
                <a16:creationId xmlns:a16="http://schemas.microsoft.com/office/drawing/2014/main" id="{CBF3FDBA-AB36-CF47-87CA-42E9F74B4470}"/>
              </a:ext>
            </a:extLst>
          </p:cNvPr>
          <p:cNvSpPr>
            <a:spLocks noGrp="1"/>
          </p:cNvSpPr>
          <p:nvPr>
            <p:ph type="sldNum" sz="quarter" idx="11"/>
          </p:nvPr>
        </p:nvSpPr>
        <p:spPr/>
        <p:txBody>
          <a:bodyPr/>
          <a:lstStyle/>
          <a:p>
            <a:fld id="{4C7EE78D-B9A7-48B4-95B4-9093E49B7AC1}" type="slidenum">
              <a:rPr lang="en-US" smtClean="0"/>
              <a:pPr/>
              <a:t>‹#›</a:t>
            </a:fld>
            <a:endParaRPr lang="en-US" dirty="0"/>
          </a:p>
        </p:txBody>
      </p:sp>
      <p:sp>
        <p:nvSpPr>
          <p:cNvPr id="13" name="Title 12">
            <a:extLst>
              <a:ext uri="{FF2B5EF4-FFF2-40B4-BE49-F238E27FC236}">
                <a16:creationId xmlns:a16="http://schemas.microsoft.com/office/drawing/2014/main" id="{31E1FFC5-398F-974E-A109-4028DA59279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5BBDE7CF-0F1A-C341-99F5-8345C5ABCCB6}"/>
              </a:ext>
            </a:extLst>
          </p:cNvPr>
          <p:cNvSpPr>
            <a:spLocks noGrp="1"/>
          </p:cNvSpPr>
          <p:nvPr>
            <p:ph type="subTitle" idx="1"/>
          </p:nvPr>
        </p:nvSpPr>
        <p:spPr>
          <a:xfrm>
            <a:off x="0" y="731520"/>
            <a:ext cx="12192000" cy="348557"/>
          </a:xfrm>
        </p:spPr>
        <p:txBody>
          <a:bodyPr tIns="0" bIns="91440">
            <a:spAutoFit/>
          </a:bodyPr>
          <a:lstStyle>
            <a:lvl1pPr marL="0" indent="0" algn="l">
              <a:buNone/>
              <a:defRPr sz="1800" b="0" i="0">
                <a:solidFill>
                  <a:schemeClr val="tx2"/>
                </a:solidFill>
                <a:latin typeface="ABC Favorit Extended" panose="020B0505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087705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 section B">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48CBDB0-6FC4-D044-A51D-6BE2E79A18FC}"/>
              </a:ext>
            </a:extLst>
          </p:cNvPr>
          <p:cNvGrpSpPr/>
          <p:nvPr userDrawn="1"/>
        </p:nvGrpSpPr>
        <p:grpSpPr>
          <a:xfrm>
            <a:off x="0" y="0"/>
            <a:ext cx="12192000" cy="6218238"/>
            <a:chOff x="0" y="0"/>
            <a:chExt cx="12192000" cy="6218238"/>
          </a:xfrm>
        </p:grpSpPr>
        <p:pic>
          <p:nvPicPr>
            <p:cNvPr id="8" name="Picture 7">
              <a:extLst>
                <a:ext uri="{FF2B5EF4-FFF2-40B4-BE49-F238E27FC236}">
                  <a16:creationId xmlns:a16="http://schemas.microsoft.com/office/drawing/2014/main" id="{A573A90D-E1CF-8145-A375-794CE237CA1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grpSp>
          <p:nvGrpSpPr>
            <p:cNvPr id="14" name="Group 13">
              <a:extLst>
                <a:ext uri="{FF2B5EF4-FFF2-40B4-BE49-F238E27FC236}">
                  <a16:creationId xmlns:a16="http://schemas.microsoft.com/office/drawing/2014/main" id="{0069AE27-5D9C-6544-89F5-B8F2B8A17878}"/>
                </a:ext>
              </a:extLst>
            </p:cNvPr>
            <p:cNvGrpSpPr/>
            <p:nvPr userDrawn="1"/>
          </p:nvGrpSpPr>
          <p:grpSpPr>
            <a:xfrm>
              <a:off x="7055414" y="2103121"/>
              <a:ext cx="1507950" cy="1889631"/>
              <a:chOff x="6228452" y="2602728"/>
              <a:chExt cx="1002122" cy="1255772"/>
            </a:xfrm>
          </p:grpSpPr>
          <p:sp>
            <p:nvSpPr>
              <p:cNvPr id="15" name="Freeform 14">
                <a:extLst>
                  <a:ext uri="{FF2B5EF4-FFF2-40B4-BE49-F238E27FC236}">
                    <a16:creationId xmlns:a16="http://schemas.microsoft.com/office/drawing/2014/main" id="{1822A736-F2A5-F944-9AEF-8A608FEA1E0E}"/>
                  </a:ext>
                </a:extLst>
              </p:cNvPr>
              <p:cNvSpPr>
                <a:spLocks noChangeAspect="1" noChangeArrowheads="1"/>
              </p:cNvSpPr>
              <p:nvPr/>
            </p:nvSpPr>
            <p:spPr bwMode="auto">
              <a:xfrm>
                <a:off x="622845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6" name="Freeform 15">
                <a:extLst>
                  <a:ext uri="{FF2B5EF4-FFF2-40B4-BE49-F238E27FC236}">
                    <a16:creationId xmlns:a16="http://schemas.microsoft.com/office/drawing/2014/main" id="{66B9A5E0-FBFA-6B4A-82A2-DA39971D6AF9}"/>
                  </a:ext>
                </a:extLst>
              </p:cNvPr>
              <p:cNvSpPr>
                <a:spLocks noChangeAspect="1" noChangeArrowheads="1"/>
              </p:cNvSpPr>
              <p:nvPr/>
            </p:nvSpPr>
            <p:spPr bwMode="auto">
              <a:xfrm>
                <a:off x="6987505" y="3615431"/>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grpSp>
        <p:nvGrpSpPr>
          <p:cNvPr id="11" name="Group 10">
            <a:extLst>
              <a:ext uri="{FF2B5EF4-FFF2-40B4-BE49-F238E27FC236}">
                <a16:creationId xmlns:a16="http://schemas.microsoft.com/office/drawing/2014/main" id="{F5F0518E-295D-684C-A14E-D4AE63EAF246}"/>
              </a:ext>
            </a:extLst>
          </p:cNvPr>
          <p:cNvGrpSpPr/>
          <p:nvPr userDrawn="1"/>
        </p:nvGrpSpPr>
        <p:grpSpPr>
          <a:xfrm>
            <a:off x="5670351" y="1845142"/>
            <a:ext cx="6521649" cy="4592529"/>
            <a:chOff x="5670351" y="1845142"/>
            <a:chExt cx="6521649" cy="4592529"/>
          </a:xfrm>
        </p:grpSpPr>
        <p:sp>
          <p:nvSpPr>
            <p:cNvPr id="12" name="Freeform 1">
              <a:extLst>
                <a:ext uri="{FF2B5EF4-FFF2-40B4-BE49-F238E27FC236}">
                  <a16:creationId xmlns:a16="http://schemas.microsoft.com/office/drawing/2014/main" id="{4D7DC33C-D98F-624A-9790-665EF31EFB12}"/>
                </a:ext>
              </a:extLst>
            </p:cNvPr>
            <p:cNvSpPr>
              <a:spLocks noChangeArrowheads="1"/>
            </p:cNvSpPr>
            <p:nvPr userDrawn="1"/>
          </p:nvSpPr>
          <p:spPr bwMode="auto">
            <a:xfrm>
              <a:off x="5670351" y="1845142"/>
              <a:ext cx="5689803" cy="4551067"/>
            </a:xfrm>
            <a:custGeom>
              <a:avLst/>
              <a:gdLst>
                <a:gd name="T0" fmla="*/ 0 w 19411"/>
                <a:gd name="T1" fmla="*/ 3882 h 15528"/>
                <a:gd name="T2" fmla="*/ 19410 w 19411"/>
                <a:gd name="T3" fmla="*/ 3882 h 15528"/>
                <a:gd name="T4" fmla="*/ 19410 w 19411"/>
                <a:gd name="T5" fmla="*/ 0 h 15528"/>
                <a:gd name="T6" fmla="*/ 15528 w 19411"/>
                <a:gd name="T7" fmla="*/ 0 h 15528"/>
                <a:gd name="T8" fmla="*/ 15528 w 19411"/>
                <a:gd name="T9" fmla="*/ 9057 h 15528"/>
                <a:gd name="T10" fmla="*/ 19410 w 19411"/>
                <a:gd name="T11" fmla="*/ 9057 h 15528"/>
                <a:gd name="T12" fmla="*/ 19410 w 19411"/>
                <a:gd name="T13" fmla="*/ 15527 h 15528"/>
              </a:gdLst>
              <a:ahLst/>
              <a:cxnLst>
                <a:cxn ang="0">
                  <a:pos x="T0" y="T1"/>
                </a:cxn>
                <a:cxn ang="0">
                  <a:pos x="T2" y="T3"/>
                </a:cxn>
                <a:cxn ang="0">
                  <a:pos x="T4" y="T5"/>
                </a:cxn>
                <a:cxn ang="0">
                  <a:pos x="T6" y="T7"/>
                </a:cxn>
                <a:cxn ang="0">
                  <a:pos x="T8" y="T9"/>
                </a:cxn>
                <a:cxn ang="0">
                  <a:pos x="T10" y="T11"/>
                </a:cxn>
                <a:cxn ang="0">
                  <a:pos x="T12" y="T13"/>
                </a:cxn>
              </a:cxnLst>
              <a:rect l="0" t="0" r="r" b="b"/>
              <a:pathLst>
                <a:path w="19411" h="15528">
                  <a:moveTo>
                    <a:pt x="0" y="3882"/>
                  </a:moveTo>
                  <a:lnTo>
                    <a:pt x="19410" y="3882"/>
                  </a:lnTo>
                  <a:lnTo>
                    <a:pt x="19410" y="0"/>
                  </a:lnTo>
                  <a:lnTo>
                    <a:pt x="15528" y="0"/>
                  </a:lnTo>
                  <a:lnTo>
                    <a:pt x="15528" y="9057"/>
                  </a:lnTo>
                  <a:lnTo>
                    <a:pt x="19410" y="9057"/>
                  </a:lnTo>
                  <a:lnTo>
                    <a:pt x="19410" y="15527"/>
                  </a:lnTo>
                </a:path>
              </a:pathLst>
            </a:custGeom>
            <a:noFill/>
            <a:ln w="142875" cap="flat">
              <a:solidFill>
                <a:schemeClr val="accent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sp>
          <p:nvSpPr>
            <p:cNvPr id="13" name="Rectangle 12">
              <a:extLst>
                <a:ext uri="{FF2B5EF4-FFF2-40B4-BE49-F238E27FC236}">
                  <a16:creationId xmlns:a16="http://schemas.microsoft.com/office/drawing/2014/main" id="{9FB421E2-131E-C342-B5C7-47FF4D5CF14E}"/>
                </a:ext>
              </a:extLst>
            </p:cNvPr>
            <p:cNvSpPr/>
            <p:nvPr userDrawn="1"/>
          </p:nvSpPr>
          <p:spPr>
            <a:xfrm>
              <a:off x="10316497" y="6218238"/>
              <a:ext cx="1875503" cy="219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gr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sp>
        <p:nvSpPr>
          <p:cNvPr id="17" name="Title 12">
            <a:extLst>
              <a:ext uri="{FF2B5EF4-FFF2-40B4-BE49-F238E27FC236}">
                <a16:creationId xmlns:a16="http://schemas.microsoft.com/office/drawing/2014/main" id="{6C17C1CC-2AFB-624B-8274-7376D8234694}"/>
              </a:ext>
            </a:extLst>
          </p:cNvPr>
          <p:cNvSpPr>
            <a:spLocks noGrp="1"/>
          </p:cNvSpPr>
          <p:nvPr>
            <p:ph type="title"/>
          </p:nvPr>
        </p:nvSpPr>
        <p:spPr>
          <a:xfrm>
            <a:off x="0" y="0"/>
            <a:ext cx="6126480" cy="6218238"/>
          </a:xfrm>
          <a:solidFill>
            <a:schemeClr val="bg1"/>
          </a:solidFill>
        </p:spPr>
        <p:txBody>
          <a:bodyPr anchor="ctr" anchorCtr="0">
            <a:noAutofit/>
          </a:bodyPr>
          <a:lstStyle>
            <a:lvl1pPr>
              <a:defRPr sz="4800">
                <a:solidFill>
                  <a:schemeClr val="tx1"/>
                </a:solidFill>
              </a:defRPr>
            </a:lvl1pPr>
          </a:lstStyle>
          <a:p>
            <a:r>
              <a:rPr lang="en-US"/>
              <a:t>Click to edit Master title style</a:t>
            </a:r>
          </a:p>
        </p:txBody>
      </p:sp>
    </p:spTree>
    <p:extLst>
      <p:ext uri="{BB962C8B-B14F-4D97-AF65-F5344CB8AC3E}">
        <p14:creationId xmlns:p14="http://schemas.microsoft.com/office/powerpoint/2010/main" val="30916722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 combo Agenda+Poll">
    <p:bg>
      <p:bgPr>
        <a:solidFill>
          <a:schemeClr val="accent4"/>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06F84F-126F-B44A-ABDE-C6FBAF4EF3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1811" r="31811"/>
          <a:stretch/>
        </p:blipFill>
        <p:spPr>
          <a:xfrm>
            <a:off x="8086780" y="0"/>
            <a:ext cx="4021394" cy="6218238"/>
          </a:xfrm>
          <a:prstGeom prst="rect">
            <a:avLst/>
          </a:prstGeom>
          <a:noFill/>
        </p:spPr>
      </p:pic>
      <p:pic>
        <p:nvPicPr>
          <p:cNvPr id="9" name="Picture 8">
            <a:extLst>
              <a:ext uri="{FF2B5EF4-FFF2-40B4-BE49-F238E27FC236}">
                <a16:creationId xmlns:a16="http://schemas.microsoft.com/office/drawing/2014/main" id="{3954B8C5-80C7-AB49-8C0E-1C8C6B94690C}"/>
              </a:ext>
            </a:extLst>
          </p:cNvPr>
          <p:cNvPicPr>
            <a:picLocks noChangeAspect="1"/>
          </p:cNvPicPr>
          <p:nvPr userDrawn="1"/>
        </p:nvPicPr>
        <p:blipFill rotWithShape="1">
          <a:blip r:embed="rId3" cstate="screen">
            <a:alphaModFix amt="30000"/>
            <a:extLst>
              <a:ext uri="{28A0092B-C50C-407E-A947-70E740481C1C}">
                <a14:useLocalDpi xmlns:a14="http://schemas.microsoft.com/office/drawing/2010/main"/>
              </a:ext>
            </a:extLst>
          </a:blip>
          <a:srcRect l="-1" r="34360" b="9328"/>
          <a:stretch/>
        </p:blipFill>
        <p:spPr>
          <a:xfrm>
            <a:off x="0" y="0"/>
            <a:ext cx="8002954" cy="6218238"/>
          </a:xfrm>
          <a:prstGeom prst="rect">
            <a:avLst/>
          </a:prstGeom>
          <a:solidFill>
            <a:schemeClr val="bg2"/>
          </a:solidFill>
        </p:spPr>
      </p:pic>
      <p:sp>
        <p:nvSpPr>
          <p:cNvPr id="7" name="Rectangle 6">
            <a:extLst>
              <a:ext uri="{FF2B5EF4-FFF2-40B4-BE49-F238E27FC236}">
                <a16:creationId xmlns:a16="http://schemas.microsoft.com/office/drawing/2014/main" id="{7A24F9DE-492A-CF49-A10B-6D91E57BFBB1}"/>
              </a:ext>
            </a:extLst>
          </p:cNvPr>
          <p:cNvSpPr/>
          <p:nvPr userDrawn="1"/>
        </p:nvSpPr>
        <p:spPr>
          <a:xfrm>
            <a:off x="0" y="6218238"/>
            <a:ext cx="1219200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grpSp>
        <p:nvGrpSpPr>
          <p:cNvPr id="18" name="Group 17">
            <a:extLst>
              <a:ext uri="{FF2B5EF4-FFF2-40B4-BE49-F238E27FC236}">
                <a16:creationId xmlns:a16="http://schemas.microsoft.com/office/drawing/2014/main" id="{02BC4EA2-D4C2-C746-84F1-CA3A4728697D}"/>
              </a:ext>
            </a:extLst>
          </p:cNvPr>
          <p:cNvGrpSpPr/>
          <p:nvPr userDrawn="1"/>
        </p:nvGrpSpPr>
        <p:grpSpPr>
          <a:xfrm>
            <a:off x="1066924" y="2636883"/>
            <a:ext cx="4334416" cy="2498719"/>
            <a:chOff x="1066924" y="2636883"/>
            <a:chExt cx="4334416" cy="2498719"/>
          </a:xfrm>
        </p:grpSpPr>
        <p:grpSp>
          <p:nvGrpSpPr>
            <p:cNvPr id="19" name="Group 18">
              <a:extLst>
                <a:ext uri="{FF2B5EF4-FFF2-40B4-BE49-F238E27FC236}">
                  <a16:creationId xmlns:a16="http://schemas.microsoft.com/office/drawing/2014/main" id="{4ADE38CD-3D42-5E45-9DA3-65BF4811976E}"/>
                </a:ext>
              </a:extLst>
            </p:cNvPr>
            <p:cNvGrpSpPr/>
            <p:nvPr userDrawn="1"/>
          </p:nvGrpSpPr>
          <p:grpSpPr>
            <a:xfrm>
              <a:off x="2484893" y="3245923"/>
              <a:ext cx="1507950" cy="1889679"/>
              <a:chOff x="6230562" y="2602728"/>
              <a:chExt cx="1002122" cy="1255804"/>
            </a:xfrm>
          </p:grpSpPr>
          <p:sp>
            <p:nvSpPr>
              <p:cNvPr id="21" name="Freeform 20">
                <a:extLst>
                  <a:ext uri="{FF2B5EF4-FFF2-40B4-BE49-F238E27FC236}">
                    <a16:creationId xmlns:a16="http://schemas.microsoft.com/office/drawing/2014/main" id="{D6C43045-4558-604C-92DC-37EAACE78EF3}"/>
                  </a:ext>
                </a:extLst>
              </p:cNvPr>
              <p:cNvSpPr>
                <a:spLocks noChangeAspect="1" noChangeArrowheads="1"/>
              </p:cNvSpPr>
              <p:nvPr/>
            </p:nvSpPr>
            <p:spPr bwMode="auto">
              <a:xfrm>
                <a:off x="623056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 name="Freeform 21">
                <a:extLst>
                  <a:ext uri="{FF2B5EF4-FFF2-40B4-BE49-F238E27FC236}">
                    <a16:creationId xmlns:a16="http://schemas.microsoft.com/office/drawing/2014/main" id="{F1A22FBD-3DA2-C542-B898-F42D98911B4D}"/>
                  </a:ext>
                </a:extLst>
              </p:cNvPr>
              <p:cNvSpPr>
                <a:spLocks noChangeAspect="1" noChangeArrowheads="1"/>
              </p:cNvSpPr>
              <p:nvPr/>
            </p:nvSpPr>
            <p:spPr bwMode="auto">
              <a:xfrm>
                <a:off x="6989615" y="361546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20" name="Freeform 2">
              <a:extLst>
                <a:ext uri="{FF2B5EF4-FFF2-40B4-BE49-F238E27FC236}">
                  <a16:creationId xmlns:a16="http://schemas.microsoft.com/office/drawing/2014/main" id="{2252761C-C404-F942-88A0-B0FB0CA3D89A}"/>
                </a:ext>
              </a:extLst>
            </p:cNvPr>
            <p:cNvSpPr>
              <a:spLocks noChangeArrowheads="1"/>
            </p:cNvSpPr>
            <p:nvPr userDrawn="1"/>
          </p:nvSpPr>
          <p:spPr bwMode="auto">
            <a:xfrm>
              <a:off x="1066924" y="2636883"/>
              <a:ext cx="4334416" cy="2254094"/>
            </a:xfrm>
            <a:custGeom>
              <a:avLst/>
              <a:gdLst>
                <a:gd name="T0" fmla="*/ 4057 w 19358"/>
                <a:gd name="T1" fmla="*/ 0 h 10068"/>
                <a:gd name="T2" fmla="*/ 4057 w 19358"/>
                <a:gd name="T3" fmla="*/ 3784 h 10068"/>
                <a:gd name="T4" fmla="*/ 0 w 19358"/>
                <a:gd name="T5" fmla="*/ 3784 h 10068"/>
                <a:gd name="T6" fmla="*/ 0 w 19358"/>
                <a:gd name="T7" fmla="*/ 10067 h 10068"/>
                <a:gd name="T8" fmla="*/ 7399 w 19358"/>
                <a:gd name="T9" fmla="*/ 10067 h 10068"/>
                <a:gd name="T10" fmla="*/ 7399 w 19358"/>
                <a:gd name="T11" fmla="*/ 6704 h 10068"/>
                <a:gd name="T12" fmla="*/ 19357 w 19358"/>
                <a:gd name="T13" fmla="*/ 6704 h 10068"/>
              </a:gdLst>
              <a:ahLst/>
              <a:cxnLst>
                <a:cxn ang="0">
                  <a:pos x="T0" y="T1"/>
                </a:cxn>
                <a:cxn ang="0">
                  <a:pos x="T2" y="T3"/>
                </a:cxn>
                <a:cxn ang="0">
                  <a:pos x="T4" y="T5"/>
                </a:cxn>
                <a:cxn ang="0">
                  <a:pos x="T6" y="T7"/>
                </a:cxn>
                <a:cxn ang="0">
                  <a:pos x="T8" y="T9"/>
                </a:cxn>
                <a:cxn ang="0">
                  <a:pos x="T10" y="T11"/>
                </a:cxn>
                <a:cxn ang="0">
                  <a:pos x="T12" y="T13"/>
                </a:cxn>
              </a:cxnLst>
              <a:rect l="0" t="0" r="r" b="b"/>
              <a:pathLst>
                <a:path w="19358" h="10068">
                  <a:moveTo>
                    <a:pt x="4057" y="0"/>
                  </a:moveTo>
                  <a:lnTo>
                    <a:pt x="4057" y="3784"/>
                  </a:lnTo>
                  <a:lnTo>
                    <a:pt x="0" y="3784"/>
                  </a:lnTo>
                  <a:lnTo>
                    <a:pt x="0" y="10067"/>
                  </a:lnTo>
                  <a:lnTo>
                    <a:pt x="7399" y="10067"/>
                  </a:lnTo>
                  <a:lnTo>
                    <a:pt x="7399" y="6704"/>
                  </a:lnTo>
                  <a:lnTo>
                    <a:pt x="19357" y="6704"/>
                  </a:lnTo>
                </a:path>
              </a:pathLst>
            </a:custGeom>
            <a:noFill/>
            <a:ln w="142875" cap="flat">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grpSp>
      <p:pic>
        <p:nvPicPr>
          <p:cNvPr id="8" name="Picture 7">
            <a:extLst>
              <a:ext uri="{FF2B5EF4-FFF2-40B4-BE49-F238E27FC236}">
                <a16:creationId xmlns:a16="http://schemas.microsoft.com/office/drawing/2014/main" id="{2872F2D5-932F-2A4F-8F22-C6BDDDF163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741269" y="1490472"/>
            <a:ext cx="6126480" cy="1175706"/>
          </a:xfrm>
          <a:solidFill>
            <a:schemeClr val="bg2"/>
          </a:solidFill>
        </p:spPr>
        <p:txBody>
          <a:bodyPr anchor="ctr" anchorCtr="0">
            <a:spAutoFit/>
          </a:bodyPr>
          <a:lstStyle>
            <a:lvl1pPr>
              <a:defRPr>
                <a:solidFill>
                  <a:schemeClr val="tx2"/>
                </a:solidFill>
              </a:defRPr>
            </a:lvl1pPr>
          </a:lstStyle>
          <a:p>
            <a:r>
              <a:rPr lang="en-US"/>
              <a:t>Click to edit Master title style</a:t>
            </a:r>
          </a:p>
        </p:txBody>
      </p:sp>
      <p:sp>
        <p:nvSpPr>
          <p:cNvPr id="23" name="Text Placeholder 2">
            <a:extLst>
              <a:ext uri="{FF2B5EF4-FFF2-40B4-BE49-F238E27FC236}">
                <a16:creationId xmlns:a16="http://schemas.microsoft.com/office/drawing/2014/main" id="{6002619D-038C-8D41-9296-DFF79F46345D}"/>
              </a:ext>
            </a:extLst>
          </p:cNvPr>
          <p:cNvSpPr>
            <a:spLocks noGrp="1"/>
          </p:cNvSpPr>
          <p:nvPr>
            <p:ph type="body" sz="quarter" idx="16"/>
          </p:nvPr>
        </p:nvSpPr>
        <p:spPr>
          <a:xfrm>
            <a:off x="5330824" y="2660904"/>
            <a:ext cx="6236333" cy="2679192"/>
          </a:xfrm>
          <a:solidFill>
            <a:schemeClr val="bg1"/>
          </a:solidFill>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10994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 combo Agenda+Poll">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pic>
        <p:nvPicPr>
          <p:cNvPr id="17" name="Picture 16">
            <a:extLst>
              <a:ext uri="{FF2B5EF4-FFF2-40B4-BE49-F238E27FC236}">
                <a16:creationId xmlns:a16="http://schemas.microsoft.com/office/drawing/2014/main" id="{1DEFE79F-F498-3C40-B866-99FE662FC91D}"/>
              </a:ext>
            </a:extLst>
          </p:cNvPr>
          <p:cNvPicPr>
            <a:picLocks noChangeAspect="1"/>
          </p:cNvPicPr>
          <p:nvPr userDrawn="1"/>
        </p:nvPicPr>
        <p:blipFill rotWithShape="1">
          <a:blip r:embed="rId2" cstate="screen">
            <a:alphaModFix amt="30000"/>
            <a:biLevel thresh="50000"/>
            <a:extLst>
              <a:ext uri="{28A0092B-C50C-407E-A947-70E740481C1C}">
                <a14:useLocalDpi xmlns:a14="http://schemas.microsoft.com/office/drawing/2010/main"/>
              </a:ext>
            </a:extLst>
          </a:blip>
          <a:srcRect l="-1" r="34360" b="9328"/>
          <a:stretch/>
        </p:blipFill>
        <p:spPr>
          <a:xfrm>
            <a:off x="0" y="0"/>
            <a:ext cx="8002954" cy="6218238"/>
          </a:xfrm>
          <a:prstGeom prst="rect">
            <a:avLst/>
          </a:prstGeom>
          <a:solidFill>
            <a:schemeClr val="tx2"/>
          </a:solidFill>
        </p:spPr>
      </p:pic>
      <p:grpSp>
        <p:nvGrpSpPr>
          <p:cNvPr id="20" name="Group 19">
            <a:extLst>
              <a:ext uri="{FF2B5EF4-FFF2-40B4-BE49-F238E27FC236}">
                <a16:creationId xmlns:a16="http://schemas.microsoft.com/office/drawing/2014/main" id="{4BA06072-7A82-0046-B078-F43A0E707D12}"/>
              </a:ext>
            </a:extLst>
          </p:cNvPr>
          <p:cNvGrpSpPr/>
          <p:nvPr userDrawn="1"/>
        </p:nvGrpSpPr>
        <p:grpSpPr>
          <a:xfrm>
            <a:off x="1066924" y="2636883"/>
            <a:ext cx="4334416" cy="2498719"/>
            <a:chOff x="1066924" y="2636883"/>
            <a:chExt cx="4334416" cy="2498719"/>
          </a:xfrm>
        </p:grpSpPr>
        <p:grpSp>
          <p:nvGrpSpPr>
            <p:cNvPr id="21" name="Group 20">
              <a:extLst>
                <a:ext uri="{FF2B5EF4-FFF2-40B4-BE49-F238E27FC236}">
                  <a16:creationId xmlns:a16="http://schemas.microsoft.com/office/drawing/2014/main" id="{7F247475-25FE-8245-A849-DEAB96DC1F87}"/>
                </a:ext>
              </a:extLst>
            </p:cNvPr>
            <p:cNvGrpSpPr/>
            <p:nvPr userDrawn="1"/>
          </p:nvGrpSpPr>
          <p:grpSpPr>
            <a:xfrm>
              <a:off x="2484893" y="3245923"/>
              <a:ext cx="1507950" cy="1889679"/>
              <a:chOff x="6230562" y="2602728"/>
              <a:chExt cx="1002122" cy="1255804"/>
            </a:xfrm>
          </p:grpSpPr>
          <p:sp>
            <p:nvSpPr>
              <p:cNvPr id="23" name="Freeform 22">
                <a:extLst>
                  <a:ext uri="{FF2B5EF4-FFF2-40B4-BE49-F238E27FC236}">
                    <a16:creationId xmlns:a16="http://schemas.microsoft.com/office/drawing/2014/main" id="{5000CA9C-338B-2A40-BD31-88D2B6030F95}"/>
                  </a:ext>
                </a:extLst>
              </p:cNvPr>
              <p:cNvSpPr>
                <a:spLocks noChangeAspect="1" noChangeArrowheads="1"/>
              </p:cNvSpPr>
              <p:nvPr/>
            </p:nvSpPr>
            <p:spPr bwMode="auto">
              <a:xfrm>
                <a:off x="623056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4" name="Freeform 23">
                <a:extLst>
                  <a:ext uri="{FF2B5EF4-FFF2-40B4-BE49-F238E27FC236}">
                    <a16:creationId xmlns:a16="http://schemas.microsoft.com/office/drawing/2014/main" id="{52F4BDD4-2E4B-4E47-BED4-3F6E037D813D}"/>
                  </a:ext>
                </a:extLst>
              </p:cNvPr>
              <p:cNvSpPr>
                <a:spLocks noChangeAspect="1" noChangeArrowheads="1"/>
              </p:cNvSpPr>
              <p:nvPr/>
            </p:nvSpPr>
            <p:spPr bwMode="auto">
              <a:xfrm>
                <a:off x="6989615" y="361546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22" name="Freeform 2">
              <a:extLst>
                <a:ext uri="{FF2B5EF4-FFF2-40B4-BE49-F238E27FC236}">
                  <a16:creationId xmlns:a16="http://schemas.microsoft.com/office/drawing/2014/main" id="{1ACF2BF1-EB49-874E-8AA3-53881128F69A}"/>
                </a:ext>
              </a:extLst>
            </p:cNvPr>
            <p:cNvSpPr>
              <a:spLocks noChangeArrowheads="1"/>
            </p:cNvSpPr>
            <p:nvPr userDrawn="1"/>
          </p:nvSpPr>
          <p:spPr bwMode="auto">
            <a:xfrm>
              <a:off x="1066924" y="2636883"/>
              <a:ext cx="4334416" cy="2254094"/>
            </a:xfrm>
            <a:custGeom>
              <a:avLst/>
              <a:gdLst>
                <a:gd name="T0" fmla="*/ 4057 w 19358"/>
                <a:gd name="T1" fmla="*/ 0 h 10068"/>
                <a:gd name="T2" fmla="*/ 4057 w 19358"/>
                <a:gd name="T3" fmla="*/ 3784 h 10068"/>
                <a:gd name="T4" fmla="*/ 0 w 19358"/>
                <a:gd name="T5" fmla="*/ 3784 h 10068"/>
                <a:gd name="T6" fmla="*/ 0 w 19358"/>
                <a:gd name="T7" fmla="*/ 10067 h 10068"/>
                <a:gd name="T8" fmla="*/ 7399 w 19358"/>
                <a:gd name="T9" fmla="*/ 10067 h 10068"/>
                <a:gd name="T10" fmla="*/ 7399 w 19358"/>
                <a:gd name="T11" fmla="*/ 6704 h 10068"/>
                <a:gd name="T12" fmla="*/ 19357 w 19358"/>
                <a:gd name="T13" fmla="*/ 6704 h 10068"/>
              </a:gdLst>
              <a:ahLst/>
              <a:cxnLst>
                <a:cxn ang="0">
                  <a:pos x="T0" y="T1"/>
                </a:cxn>
                <a:cxn ang="0">
                  <a:pos x="T2" y="T3"/>
                </a:cxn>
                <a:cxn ang="0">
                  <a:pos x="T4" y="T5"/>
                </a:cxn>
                <a:cxn ang="0">
                  <a:pos x="T6" y="T7"/>
                </a:cxn>
                <a:cxn ang="0">
                  <a:pos x="T8" y="T9"/>
                </a:cxn>
                <a:cxn ang="0">
                  <a:pos x="T10" y="T11"/>
                </a:cxn>
                <a:cxn ang="0">
                  <a:pos x="T12" y="T13"/>
                </a:cxn>
              </a:cxnLst>
              <a:rect l="0" t="0" r="r" b="b"/>
              <a:pathLst>
                <a:path w="19358" h="10068">
                  <a:moveTo>
                    <a:pt x="4057" y="0"/>
                  </a:moveTo>
                  <a:lnTo>
                    <a:pt x="4057" y="3784"/>
                  </a:lnTo>
                  <a:lnTo>
                    <a:pt x="0" y="3784"/>
                  </a:lnTo>
                  <a:lnTo>
                    <a:pt x="0" y="10067"/>
                  </a:lnTo>
                  <a:lnTo>
                    <a:pt x="7399" y="10067"/>
                  </a:lnTo>
                  <a:lnTo>
                    <a:pt x="7399" y="6704"/>
                  </a:lnTo>
                  <a:lnTo>
                    <a:pt x="19357" y="6704"/>
                  </a:lnTo>
                </a:path>
              </a:pathLst>
            </a:custGeom>
            <a:noFill/>
            <a:ln w="142875" cap="flat">
              <a:solidFill>
                <a:schemeClr val="accent4"/>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grpSp>
      <p:pic>
        <p:nvPicPr>
          <p:cNvPr id="12" name="Picture 11">
            <a:extLst>
              <a:ext uri="{FF2B5EF4-FFF2-40B4-BE49-F238E27FC236}">
                <a16:creationId xmlns:a16="http://schemas.microsoft.com/office/drawing/2014/main" id="{0B9F1117-E889-F845-85C3-4C4483E86F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31811" r="31811"/>
          <a:stretch/>
        </p:blipFill>
        <p:spPr>
          <a:xfrm>
            <a:off x="8086780" y="0"/>
            <a:ext cx="4021394" cy="6218238"/>
          </a:xfrm>
          <a:prstGeom prst="rect">
            <a:avLst/>
          </a:prstGeom>
          <a:noFill/>
        </p:spPr>
      </p:pic>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746723" y="1490472"/>
            <a:ext cx="6126480" cy="1175706"/>
          </a:xfrm>
          <a:solidFill>
            <a:schemeClr val="tx2"/>
          </a:solidFill>
        </p:spPr>
        <p:txBody>
          <a:bodyPr anchor="b" anchorCtr="0">
            <a:spAutoFit/>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2DAFD11A-A058-C143-8732-AA30DF5B90F3}"/>
              </a:ext>
            </a:extLst>
          </p:cNvPr>
          <p:cNvSpPr>
            <a:spLocks noGrp="1"/>
          </p:cNvSpPr>
          <p:nvPr>
            <p:ph type="body" sz="quarter" idx="16"/>
          </p:nvPr>
        </p:nvSpPr>
        <p:spPr>
          <a:xfrm>
            <a:off x="5330824" y="2660904"/>
            <a:ext cx="6236333" cy="2679192"/>
          </a:xfrm>
          <a:solidFill>
            <a:schemeClr val="bg1"/>
          </a:solidFill>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75964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 combo Agenda+Poll">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pic>
        <p:nvPicPr>
          <p:cNvPr id="12" name="Picture 11">
            <a:extLst>
              <a:ext uri="{FF2B5EF4-FFF2-40B4-BE49-F238E27FC236}">
                <a16:creationId xmlns:a16="http://schemas.microsoft.com/office/drawing/2014/main" id="{E60FF10D-2CE8-6945-B4EA-09E68A30C2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1811" r="31811"/>
          <a:stretch/>
        </p:blipFill>
        <p:spPr>
          <a:xfrm>
            <a:off x="8086780" y="0"/>
            <a:ext cx="4021394" cy="6218238"/>
          </a:xfrm>
          <a:prstGeom prst="rect">
            <a:avLst/>
          </a:prstGeom>
          <a:noFill/>
        </p:spPr>
      </p:pic>
      <p:pic>
        <p:nvPicPr>
          <p:cNvPr id="17" name="Picture 16">
            <a:extLst>
              <a:ext uri="{FF2B5EF4-FFF2-40B4-BE49-F238E27FC236}">
                <a16:creationId xmlns:a16="http://schemas.microsoft.com/office/drawing/2014/main" id="{81824077-5201-564B-A698-E3B2E7D365B9}"/>
              </a:ext>
            </a:extLst>
          </p:cNvPr>
          <p:cNvPicPr>
            <a:picLocks noChangeAspect="1"/>
          </p:cNvPicPr>
          <p:nvPr userDrawn="1"/>
        </p:nvPicPr>
        <p:blipFill rotWithShape="1">
          <a:blip r:embed="rId3" cstate="screen">
            <a:alphaModFix amt="30000"/>
            <a:extLst>
              <a:ext uri="{28A0092B-C50C-407E-A947-70E740481C1C}">
                <a14:useLocalDpi xmlns:a14="http://schemas.microsoft.com/office/drawing/2010/main"/>
              </a:ext>
            </a:extLst>
          </a:blip>
          <a:srcRect l="-1" r="34360" b="9328"/>
          <a:stretch/>
        </p:blipFill>
        <p:spPr>
          <a:xfrm>
            <a:off x="0" y="0"/>
            <a:ext cx="8002954" cy="6218238"/>
          </a:xfrm>
          <a:prstGeom prst="rect">
            <a:avLst/>
          </a:prstGeom>
          <a:solidFill>
            <a:schemeClr val="accent1"/>
          </a:solidFill>
        </p:spPr>
      </p:pic>
      <p:grpSp>
        <p:nvGrpSpPr>
          <p:cNvPr id="19" name="Group 18">
            <a:extLst>
              <a:ext uri="{FF2B5EF4-FFF2-40B4-BE49-F238E27FC236}">
                <a16:creationId xmlns:a16="http://schemas.microsoft.com/office/drawing/2014/main" id="{736A8A4F-72C2-884D-9866-701F9B7436FC}"/>
              </a:ext>
            </a:extLst>
          </p:cNvPr>
          <p:cNvGrpSpPr/>
          <p:nvPr userDrawn="1"/>
        </p:nvGrpSpPr>
        <p:grpSpPr>
          <a:xfrm>
            <a:off x="1066924" y="2636883"/>
            <a:ext cx="4334416" cy="2498719"/>
            <a:chOff x="1066924" y="2636883"/>
            <a:chExt cx="4334416" cy="2498719"/>
          </a:xfrm>
        </p:grpSpPr>
        <p:grpSp>
          <p:nvGrpSpPr>
            <p:cNvPr id="20" name="Group 19">
              <a:extLst>
                <a:ext uri="{FF2B5EF4-FFF2-40B4-BE49-F238E27FC236}">
                  <a16:creationId xmlns:a16="http://schemas.microsoft.com/office/drawing/2014/main" id="{2FDE2921-2539-464D-8CA8-7A21218DE08F}"/>
                </a:ext>
              </a:extLst>
            </p:cNvPr>
            <p:cNvGrpSpPr/>
            <p:nvPr userDrawn="1"/>
          </p:nvGrpSpPr>
          <p:grpSpPr>
            <a:xfrm>
              <a:off x="2484893" y="3245923"/>
              <a:ext cx="1507950" cy="1889679"/>
              <a:chOff x="6230562" y="2602728"/>
              <a:chExt cx="1002122" cy="1255804"/>
            </a:xfrm>
          </p:grpSpPr>
          <p:sp>
            <p:nvSpPr>
              <p:cNvPr id="22" name="Freeform 21">
                <a:extLst>
                  <a:ext uri="{FF2B5EF4-FFF2-40B4-BE49-F238E27FC236}">
                    <a16:creationId xmlns:a16="http://schemas.microsoft.com/office/drawing/2014/main" id="{7A54A272-8247-DB4D-AE09-0BA40C9EE112}"/>
                  </a:ext>
                </a:extLst>
              </p:cNvPr>
              <p:cNvSpPr>
                <a:spLocks noChangeAspect="1" noChangeArrowheads="1"/>
              </p:cNvSpPr>
              <p:nvPr/>
            </p:nvSpPr>
            <p:spPr bwMode="auto">
              <a:xfrm>
                <a:off x="623056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3" name="Freeform 22">
                <a:extLst>
                  <a:ext uri="{FF2B5EF4-FFF2-40B4-BE49-F238E27FC236}">
                    <a16:creationId xmlns:a16="http://schemas.microsoft.com/office/drawing/2014/main" id="{424C375F-E0EA-AC4D-9A52-24965F32E95E}"/>
                  </a:ext>
                </a:extLst>
              </p:cNvPr>
              <p:cNvSpPr>
                <a:spLocks noChangeAspect="1" noChangeArrowheads="1"/>
              </p:cNvSpPr>
              <p:nvPr/>
            </p:nvSpPr>
            <p:spPr bwMode="auto">
              <a:xfrm>
                <a:off x="6989615" y="361546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21" name="Freeform 2">
              <a:extLst>
                <a:ext uri="{FF2B5EF4-FFF2-40B4-BE49-F238E27FC236}">
                  <a16:creationId xmlns:a16="http://schemas.microsoft.com/office/drawing/2014/main" id="{80211C52-C91D-C040-979C-8658D1428414}"/>
                </a:ext>
              </a:extLst>
            </p:cNvPr>
            <p:cNvSpPr>
              <a:spLocks noChangeArrowheads="1"/>
            </p:cNvSpPr>
            <p:nvPr userDrawn="1"/>
          </p:nvSpPr>
          <p:spPr bwMode="auto">
            <a:xfrm>
              <a:off x="1066924" y="2636883"/>
              <a:ext cx="4334416" cy="2254094"/>
            </a:xfrm>
            <a:custGeom>
              <a:avLst/>
              <a:gdLst>
                <a:gd name="T0" fmla="*/ 4057 w 19358"/>
                <a:gd name="T1" fmla="*/ 0 h 10068"/>
                <a:gd name="T2" fmla="*/ 4057 w 19358"/>
                <a:gd name="T3" fmla="*/ 3784 h 10068"/>
                <a:gd name="T4" fmla="*/ 0 w 19358"/>
                <a:gd name="T5" fmla="*/ 3784 h 10068"/>
                <a:gd name="T6" fmla="*/ 0 w 19358"/>
                <a:gd name="T7" fmla="*/ 10067 h 10068"/>
                <a:gd name="T8" fmla="*/ 7399 w 19358"/>
                <a:gd name="T9" fmla="*/ 10067 h 10068"/>
                <a:gd name="T10" fmla="*/ 7399 w 19358"/>
                <a:gd name="T11" fmla="*/ 6704 h 10068"/>
                <a:gd name="T12" fmla="*/ 19357 w 19358"/>
                <a:gd name="T13" fmla="*/ 6704 h 10068"/>
              </a:gdLst>
              <a:ahLst/>
              <a:cxnLst>
                <a:cxn ang="0">
                  <a:pos x="T0" y="T1"/>
                </a:cxn>
                <a:cxn ang="0">
                  <a:pos x="T2" y="T3"/>
                </a:cxn>
                <a:cxn ang="0">
                  <a:pos x="T4" y="T5"/>
                </a:cxn>
                <a:cxn ang="0">
                  <a:pos x="T6" y="T7"/>
                </a:cxn>
                <a:cxn ang="0">
                  <a:pos x="T8" y="T9"/>
                </a:cxn>
                <a:cxn ang="0">
                  <a:pos x="T10" y="T11"/>
                </a:cxn>
                <a:cxn ang="0">
                  <a:pos x="T12" y="T13"/>
                </a:cxn>
              </a:cxnLst>
              <a:rect l="0" t="0" r="r" b="b"/>
              <a:pathLst>
                <a:path w="19358" h="10068">
                  <a:moveTo>
                    <a:pt x="4057" y="0"/>
                  </a:moveTo>
                  <a:lnTo>
                    <a:pt x="4057" y="3784"/>
                  </a:lnTo>
                  <a:lnTo>
                    <a:pt x="0" y="3784"/>
                  </a:lnTo>
                  <a:lnTo>
                    <a:pt x="0" y="10067"/>
                  </a:lnTo>
                  <a:lnTo>
                    <a:pt x="7399" y="10067"/>
                  </a:lnTo>
                  <a:lnTo>
                    <a:pt x="7399" y="6704"/>
                  </a:lnTo>
                  <a:lnTo>
                    <a:pt x="19357" y="6704"/>
                  </a:lnTo>
                </a:path>
              </a:pathLst>
            </a:custGeom>
            <a:noFill/>
            <a:ln w="142875" cap="flat">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gr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746723" y="1490472"/>
            <a:ext cx="6126480" cy="1175706"/>
          </a:xfrm>
          <a:solidFill>
            <a:schemeClr val="accent1"/>
          </a:solidFill>
        </p:spPr>
        <p:txBody>
          <a:bodyPr anchor="b" anchorCtr="0">
            <a:spAutoFit/>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6B552F94-C8E2-294F-BB14-8F65C106B06B}"/>
              </a:ext>
            </a:extLst>
          </p:cNvPr>
          <p:cNvSpPr>
            <a:spLocks noGrp="1"/>
          </p:cNvSpPr>
          <p:nvPr>
            <p:ph type="body" sz="quarter" idx="16"/>
          </p:nvPr>
        </p:nvSpPr>
        <p:spPr>
          <a:xfrm>
            <a:off x="5330824" y="2660904"/>
            <a:ext cx="6236333" cy="2679192"/>
          </a:xfrm>
          <a:solidFill>
            <a:schemeClr val="bg1"/>
          </a:solidFill>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1844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 combo Agenda+Poll">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pic>
        <p:nvPicPr>
          <p:cNvPr id="16" name="Picture 15">
            <a:extLst>
              <a:ext uri="{FF2B5EF4-FFF2-40B4-BE49-F238E27FC236}">
                <a16:creationId xmlns:a16="http://schemas.microsoft.com/office/drawing/2014/main" id="{F81BC4C2-4884-D34F-B8FF-FF8A072033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1811" r="31811"/>
          <a:stretch/>
        </p:blipFill>
        <p:spPr>
          <a:xfrm>
            <a:off x="8086780" y="0"/>
            <a:ext cx="4021394" cy="6218238"/>
          </a:xfrm>
          <a:prstGeom prst="rect">
            <a:avLst/>
          </a:prstGeom>
          <a:noFill/>
        </p:spPr>
      </p:pic>
      <p:pic>
        <p:nvPicPr>
          <p:cNvPr id="17" name="Picture 16">
            <a:extLst>
              <a:ext uri="{FF2B5EF4-FFF2-40B4-BE49-F238E27FC236}">
                <a16:creationId xmlns:a16="http://schemas.microsoft.com/office/drawing/2014/main" id="{7C386D3F-5A2C-D24C-BD41-6564BF1690C3}"/>
              </a:ext>
            </a:extLst>
          </p:cNvPr>
          <p:cNvPicPr>
            <a:picLocks noChangeAspect="1"/>
          </p:cNvPicPr>
          <p:nvPr userDrawn="1"/>
        </p:nvPicPr>
        <p:blipFill rotWithShape="1">
          <a:blip r:embed="rId3" cstate="screen">
            <a:alphaModFix amt="30000"/>
            <a:extLst>
              <a:ext uri="{28A0092B-C50C-407E-A947-70E740481C1C}">
                <a14:useLocalDpi xmlns:a14="http://schemas.microsoft.com/office/drawing/2010/main"/>
              </a:ext>
            </a:extLst>
          </a:blip>
          <a:srcRect l="-1" r="34360" b="9328"/>
          <a:stretch/>
        </p:blipFill>
        <p:spPr>
          <a:xfrm>
            <a:off x="0" y="0"/>
            <a:ext cx="8002954" cy="6218238"/>
          </a:xfrm>
          <a:prstGeom prst="rect">
            <a:avLst/>
          </a:prstGeom>
          <a:solidFill>
            <a:schemeClr val="accent4"/>
          </a:solidFill>
        </p:spPr>
      </p:pic>
      <p:grpSp>
        <p:nvGrpSpPr>
          <p:cNvPr id="3" name="Group 2">
            <a:extLst>
              <a:ext uri="{FF2B5EF4-FFF2-40B4-BE49-F238E27FC236}">
                <a16:creationId xmlns:a16="http://schemas.microsoft.com/office/drawing/2014/main" id="{963CC8AA-0149-C14E-B7D3-E9D50FAFE3D8}"/>
              </a:ext>
            </a:extLst>
          </p:cNvPr>
          <p:cNvGrpSpPr/>
          <p:nvPr userDrawn="1"/>
        </p:nvGrpSpPr>
        <p:grpSpPr>
          <a:xfrm>
            <a:off x="1066924" y="2636883"/>
            <a:ext cx="4334416" cy="2498719"/>
            <a:chOff x="1066924" y="2636883"/>
            <a:chExt cx="4334416" cy="2498719"/>
          </a:xfrm>
        </p:grpSpPr>
        <p:grpSp>
          <p:nvGrpSpPr>
            <p:cNvPr id="10" name="Group 9">
              <a:extLst>
                <a:ext uri="{FF2B5EF4-FFF2-40B4-BE49-F238E27FC236}">
                  <a16:creationId xmlns:a16="http://schemas.microsoft.com/office/drawing/2014/main" id="{E663D89B-624A-934C-ADD0-BC7392610407}"/>
                </a:ext>
              </a:extLst>
            </p:cNvPr>
            <p:cNvGrpSpPr/>
            <p:nvPr userDrawn="1"/>
          </p:nvGrpSpPr>
          <p:grpSpPr>
            <a:xfrm>
              <a:off x="2484893" y="3245923"/>
              <a:ext cx="1507950" cy="1889679"/>
              <a:chOff x="6230562" y="2602728"/>
              <a:chExt cx="1002122" cy="1255804"/>
            </a:xfrm>
          </p:grpSpPr>
          <p:sp>
            <p:nvSpPr>
              <p:cNvPr id="11" name="Freeform 10">
                <a:extLst>
                  <a:ext uri="{FF2B5EF4-FFF2-40B4-BE49-F238E27FC236}">
                    <a16:creationId xmlns:a16="http://schemas.microsoft.com/office/drawing/2014/main" id="{D50C95D3-DF73-DA46-8BB4-588BAD22EC59}"/>
                  </a:ext>
                </a:extLst>
              </p:cNvPr>
              <p:cNvSpPr>
                <a:spLocks noChangeAspect="1" noChangeArrowheads="1"/>
              </p:cNvSpPr>
              <p:nvPr/>
            </p:nvSpPr>
            <p:spPr bwMode="auto">
              <a:xfrm>
                <a:off x="623056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2" name="Freeform 11">
                <a:extLst>
                  <a:ext uri="{FF2B5EF4-FFF2-40B4-BE49-F238E27FC236}">
                    <a16:creationId xmlns:a16="http://schemas.microsoft.com/office/drawing/2014/main" id="{375312E3-8659-CF46-9C3E-61B556372F3E}"/>
                  </a:ext>
                </a:extLst>
              </p:cNvPr>
              <p:cNvSpPr>
                <a:spLocks noChangeAspect="1" noChangeArrowheads="1"/>
              </p:cNvSpPr>
              <p:nvPr/>
            </p:nvSpPr>
            <p:spPr bwMode="auto">
              <a:xfrm>
                <a:off x="6989615" y="361546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19" name="Freeform 2">
              <a:extLst>
                <a:ext uri="{FF2B5EF4-FFF2-40B4-BE49-F238E27FC236}">
                  <a16:creationId xmlns:a16="http://schemas.microsoft.com/office/drawing/2014/main" id="{BBABEBE8-4A3C-4447-8329-6A935A909D32}"/>
                </a:ext>
              </a:extLst>
            </p:cNvPr>
            <p:cNvSpPr>
              <a:spLocks noChangeArrowheads="1"/>
            </p:cNvSpPr>
            <p:nvPr userDrawn="1"/>
          </p:nvSpPr>
          <p:spPr bwMode="auto">
            <a:xfrm>
              <a:off x="1066924" y="2636883"/>
              <a:ext cx="4334416" cy="2254094"/>
            </a:xfrm>
            <a:custGeom>
              <a:avLst/>
              <a:gdLst>
                <a:gd name="T0" fmla="*/ 4057 w 19358"/>
                <a:gd name="T1" fmla="*/ 0 h 10068"/>
                <a:gd name="T2" fmla="*/ 4057 w 19358"/>
                <a:gd name="T3" fmla="*/ 3784 h 10068"/>
                <a:gd name="T4" fmla="*/ 0 w 19358"/>
                <a:gd name="T5" fmla="*/ 3784 h 10068"/>
                <a:gd name="T6" fmla="*/ 0 w 19358"/>
                <a:gd name="T7" fmla="*/ 10067 h 10068"/>
                <a:gd name="T8" fmla="*/ 7399 w 19358"/>
                <a:gd name="T9" fmla="*/ 10067 h 10068"/>
                <a:gd name="T10" fmla="*/ 7399 w 19358"/>
                <a:gd name="T11" fmla="*/ 6704 h 10068"/>
                <a:gd name="T12" fmla="*/ 19357 w 19358"/>
                <a:gd name="T13" fmla="*/ 6704 h 10068"/>
              </a:gdLst>
              <a:ahLst/>
              <a:cxnLst>
                <a:cxn ang="0">
                  <a:pos x="T0" y="T1"/>
                </a:cxn>
                <a:cxn ang="0">
                  <a:pos x="T2" y="T3"/>
                </a:cxn>
                <a:cxn ang="0">
                  <a:pos x="T4" y="T5"/>
                </a:cxn>
                <a:cxn ang="0">
                  <a:pos x="T6" y="T7"/>
                </a:cxn>
                <a:cxn ang="0">
                  <a:pos x="T8" y="T9"/>
                </a:cxn>
                <a:cxn ang="0">
                  <a:pos x="T10" y="T11"/>
                </a:cxn>
                <a:cxn ang="0">
                  <a:pos x="T12" y="T13"/>
                </a:cxn>
              </a:cxnLst>
              <a:rect l="0" t="0" r="r" b="b"/>
              <a:pathLst>
                <a:path w="19358" h="10068">
                  <a:moveTo>
                    <a:pt x="4057" y="0"/>
                  </a:moveTo>
                  <a:lnTo>
                    <a:pt x="4057" y="3784"/>
                  </a:lnTo>
                  <a:lnTo>
                    <a:pt x="0" y="3784"/>
                  </a:lnTo>
                  <a:lnTo>
                    <a:pt x="0" y="10067"/>
                  </a:lnTo>
                  <a:lnTo>
                    <a:pt x="7399" y="10067"/>
                  </a:lnTo>
                  <a:lnTo>
                    <a:pt x="7399" y="6704"/>
                  </a:lnTo>
                  <a:lnTo>
                    <a:pt x="19357" y="6704"/>
                  </a:lnTo>
                </a:path>
              </a:pathLst>
            </a:custGeom>
            <a:noFill/>
            <a:ln w="142875" cap="flat">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gr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746723" y="1487063"/>
            <a:ext cx="6126480" cy="1175706"/>
          </a:xfrm>
          <a:solidFill>
            <a:schemeClr val="accent4"/>
          </a:solidFill>
        </p:spPr>
        <p:txBody>
          <a:bodyPr anchor="b" anchorCtr="0">
            <a:spAutoFit/>
          </a:bodyPr>
          <a:lstStyle>
            <a:lvl1pPr>
              <a:defRPr>
                <a:solidFill>
                  <a:schemeClr val="tx1"/>
                </a:solidFill>
              </a:defRPr>
            </a:lvl1pPr>
          </a:lstStyle>
          <a:p>
            <a:r>
              <a:rPr lang="en-US"/>
              <a:t>Click to edit Master title style</a:t>
            </a:r>
          </a:p>
        </p:txBody>
      </p:sp>
      <p:sp>
        <p:nvSpPr>
          <p:cNvPr id="20" name="Text Placeholder 2">
            <a:extLst>
              <a:ext uri="{FF2B5EF4-FFF2-40B4-BE49-F238E27FC236}">
                <a16:creationId xmlns:a16="http://schemas.microsoft.com/office/drawing/2014/main" id="{9B5E0A12-8EF4-134A-B4CD-FC90C1D940B7}"/>
              </a:ext>
            </a:extLst>
          </p:cNvPr>
          <p:cNvSpPr>
            <a:spLocks noGrp="1"/>
          </p:cNvSpPr>
          <p:nvPr>
            <p:ph type="body" sz="quarter" idx="16"/>
          </p:nvPr>
        </p:nvSpPr>
        <p:spPr>
          <a:xfrm>
            <a:off x="5330824" y="2660904"/>
            <a:ext cx="6236333" cy="2679192"/>
          </a:xfrm>
          <a:solidFill>
            <a:schemeClr val="bg1"/>
          </a:solidFill>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5226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 combo Agenda+Poll">
    <p:bg>
      <p:bgPr>
        <a:solidFill>
          <a:schemeClr val="accent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pic>
        <p:nvPicPr>
          <p:cNvPr id="17" name="Picture 16">
            <a:extLst>
              <a:ext uri="{FF2B5EF4-FFF2-40B4-BE49-F238E27FC236}">
                <a16:creationId xmlns:a16="http://schemas.microsoft.com/office/drawing/2014/main" id="{EC160B97-F229-6D4E-8E12-A306FB03C7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1811" r="31811"/>
          <a:stretch/>
        </p:blipFill>
        <p:spPr>
          <a:xfrm>
            <a:off x="8086780" y="0"/>
            <a:ext cx="4021394" cy="6218238"/>
          </a:xfrm>
          <a:prstGeom prst="rect">
            <a:avLst/>
          </a:prstGeom>
          <a:noFill/>
        </p:spPr>
      </p:pic>
      <p:pic>
        <p:nvPicPr>
          <p:cNvPr id="18" name="Picture 17">
            <a:extLst>
              <a:ext uri="{FF2B5EF4-FFF2-40B4-BE49-F238E27FC236}">
                <a16:creationId xmlns:a16="http://schemas.microsoft.com/office/drawing/2014/main" id="{DE991826-1E0A-694D-993D-AC980EAE5500}"/>
              </a:ext>
            </a:extLst>
          </p:cNvPr>
          <p:cNvPicPr>
            <a:picLocks noChangeAspect="1"/>
          </p:cNvPicPr>
          <p:nvPr userDrawn="1"/>
        </p:nvPicPr>
        <p:blipFill rotWithShape="1">
          <a:blip r:embed="rId3" cstate="screen">
            <a:alphaModFix amt="30000"/>
            <a:extLst>
              <a:ext uri="{28A0092B-C50C-407E-A947-70E740481C1C}">
                <a14:useLocalDpi xmlns:a14="http://schemas.microsoft.com/office/drawing/2010/main"/>
              </a:ext>
            </a:extLst>
          </a:blip>
          <a:srcRect l="-1" r="34360" b="9328"/>
          <a:stretch/>
        </p:blipFill>
        <p:spPr>
          <a:xfrm>
            <a:off x="0" y="0"/>
            <a:ext cx="8002954" cy="6218238"/>
          </a:xfrm>
          <a:prstGeom prst="rect">
            <a:avLst/>
          </a:prstGeom>
          <a:solidFill>
            <a:schemeClr val="accent2"/>
          </a:solidFill>
        </p:spPr>
      </p:pic>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grpSp>
        <p:nvGrpSpPr>
          <p:cNvPr id="21" name="Group 20">
            <a:extLst>
              <a:ext uri="{FF2B5EF4-FFF2-40B4-BE49-F238E27FC236}">
                <a16:creationId xmlns:a16="http://schemas.microsoft.com/office/drawing/2014/main" id="{C7F0017D-F2AA-A244-B10A-3795797D04FE}"/>
              </a:ext>
            </a:extLst>
          </p:cNvPr>
          <p:cNvGrpSpPr/>
          <p:nvPr userDrawn="1"/>
        </p:nvGrpSpPr>
        <p:grpSpPr>
          <a:xfrm>
            <a:off x="1066924" y="2636883"/>
            <a:ext cx="4334416" cy="2498719"/>
            <a:chOff x="1066924" y="2636883"/>
            <a:chExt cx="4334416" cy="2498719"/>
          </a:xfrm>
        </p:grpSpPr>
        <p:grpSp>
          <p:nvGrpSpPr>
            <p:cNvPr id="22" name="Group 21">
              <a:extLst>
                <a:ext uri="{FF2B5EF4-FFF2-40B4-BE49-F238E27FC236}">
                  <a16:creationId xmlns:a16="http://schemas.microsoft.com/office/drawing/2014/main" id="{0E7C9D19-BCA7-0047-9466-A1211F45E817}"/>
                </a:ext>
              </a:extLst>
            </p:cNvPr>
            <p:cNvGrpSpPr/>
            <p:nvPr userDrawn="1"/>
          </p:nvGrpSpPr>
          <p:grpSpPr>
            <a:xfrm>
              <a:off x="2484893" y="3245923"/>
              <a:ext cx="1507950" cy="1889679"/>
              <a:chOff x="6230562" y="2602728"/>
              <a:chExt cx="1002122" cy="1255804"/>
            </a:xfrm>
          </p:grpSpPr>
          <p:sp>
            <p:nvSpPr>
              <p:cNvPr id="24" name="Freeform 23">
                <a:extLst>
                  <a:ext uri="{FF2B5EF4-FFF2-40B4-BE49-F238E27FC236}">
                    <a16:creationId xmlns:a16="http://schemas.microsoft.com/office/drawing/2014/main" id="{F780A6CE-CEA1-1E45-BED8-8793C2F75EA4}"/>
                  </a:ext>
                </a:extLst>
              </p:cNvPr>
              <p:cNvSpPr>
                <a:spLocks noChangeAspect="1" noChangeArrowheads="1"/>
              </p:cNvSpPr>
              <p:nvPr/>
            </p:nvSpPr>
            <p:spPr bwMode="auto">
              <a:xfrm>
                <a:off x="623056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5" name="Freeform 24">
                <a:extLst>
                  <a:ext uri="{FF2B5EF4-FFF2-40B4-BE49-F238E27FC236}">
                    <a16:creationId xmlns:a16="http://schemas.microsoft.com/office/drawing/2014/main" id="{DFDB4631-6A9C-8042-9355-A12A5BB37C22}"/>
                  </a:ext>
                </a:extLst>
              </p:cNvPr>
              <p:cNvSpPr>
                <a:spLocks noChangeAspect="1" noChangeArrowheads="1"/>
              </p:cNvSpPr>
              <p:nvPr/>
            </p:nvSpPr>
            <p:spPr bwMode="auto">
              <a:xfrm>
                <a:off x="6989615" y="361546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23" name="Freeform 2">
              <a:extLst>
                <a:ext uri="{FF2B5EF4-FFF2-40B4-BE49-F238E27FC236}">
                  <a16:creationId xmlns:a16="http://schemas.microsoft.com/office/drawing/2014/main" id="{56E4D780-2EFA-C148-B25C-13878BB237A6}"/>
                </a:ext>
              </a:extLst>
            </p:cNvPr>
            <p:cNvSpPr>
              <a:spLocks noChangeArrowheads="1"/>
            </p:cNvSpPr>
            <p:nvPr userDrawn="1"/>
          </p:nvSpPr>
          <p:spPr bwMode="auto">
            <a:xfrm>
              <a:off x="1066924" y="2636883"/>
              <a:ext cx="4334416" cy="2254094"/>
            </a:xfrm>
            <a:custGeom>
              <a:avLst/>
              <a:gdLst>
                <a:gd name="T0" fmla="*/ 4057 w 19358"/>
                <a:gd name="T1" fmla="*/ 0 h 10068"/>
                <a:gd name="T2" fmla="*/ 4057 w 19358"/>
                <a:gd name="T3" fmla="*/ 3784 h 10068"/>
                <a:gd name="T4" fmla="*/ 0 w 19358"/>
                <a:gd name="T5" fmla="*/ 3784 h 10068"/>
                <a:gd name="T6" fmla="*/ 0 w 19358"/>
                <a:gd name="T7" fmla="*/ 10067 h 10068"/>
                <a:gd name="T8" fmla="*/ 7399 w 19358"/>
                <a:gd name="T9" fmla="*/ 10067 h 10068"/>
                <a:gd name="T10" fmla="*/ 7399 w 19358"/>
                <a:gd name="T11" fmla="*/ 6704 h 10068"/>
                <a:gd name="T12" fmla="*/ 19357 w 19358"/>
                <a:gd name="T13" fmla="*/ 6704 h 10068"/>
              </a:gdLst>
              <a:ahLst/>
              <a:cxnLst>
                <a:cxn ang="0">
                  <a:pos x="T0" y="T1"/>
                </a:cxn>
                <a:cxn ang="0">
                  <a:pos x="T2" y="T3"/>
                </a:cxn>
                <a:cxn ang="0">
                  <a:pos x="T4" y="T5"/>
                </a:cxn>
                <a:cxn ang="0">
                  <a:pos x="T6" y="T7"/>
                </a:cxn>
                <a:cxn ang="0">
                  <a:pos x="T8" y="T9"/>
                </a:cxn>
                <a:cxn ang="0">
                  <a:pos x="T10" y="T11"/>
                </a:cxn>
                <a:cxn ang="0">
                  <a:pos x="T12" y="T13"/>
                </a:cxn>
              </a:cxnLst>
              <a:rect l="0" t="0" r="r" b="b"/>
              <a:pathLst>
                <a:path w="19358" h="10068">
                  <a:moveTo>
                    <a:pt x="4057" y="0"/>
                  </a:moveTo>
                  <a:lnTo>
                    <a:pt x="4057" y="3784"/>
                  </a:lnTo>
                  <a:lnTo>
                    <a:pt x="0" y="3784"/>
                  </a:lnTo>
                  <a:lnTo>
                    <a:pt x="0" y="10067"/>
                  </a:lnTo>
                  <a:lnTo>
                    <a:pt x="7399" y="10067"/>
                  </a:lnTo>
                  <a:lnTo>
                    <a:pt x="7399" y="6704"/>
                  </a:lnTo>
                  <a:lnTo>
                    <a:pt x="19357" y="6704"/>
                  </a:lnTo>
                </a:path>
              </a:pathLst>
            </a:custGeom>
            <a:noFill/>
            <a:ln w="142875" cap="flat">
              <a:solidFill>
                <a:schemeClr val="accent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gr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746723" y="1490472"/>
            <a:ext cx="6126480" cy="1175706"/>
          </a:xfrm>
          <a:solidFill>
            <a:schemeClr val="accent2"/>
          </a:solidFill>
        </p:spPr>
        <p:txBody>
          <a:bodyPr anchor="b" anchorCtr="0">
            <a:spAutoFit/>
          </a:bodyPr>
          <a:lstStyle>
            <a:lvl1pPr>
              <a:defRPr>
                <a:solidFill>
                  <a:schemeClr val="tx1"/>
                </a:solidFill>
              </a:defRPr>
            </a:lvl1pPr>
          </a:lstStyle>
          <a:p>
            <a:r>
              <a:rPr lang="en-US"/>
              <a:t>Click to edit Master title style</a:t>
            </a:r>
          </a:p>
        </p:txBody>
      </p:sp>
      <p:sp>
        <p:nvSpPr>
          <p:cNvPr id="16" name="Text Placeholder 2">
            <a:extLst>
              <a:ext uri="{FF2B5EF4-FFF2-40B4-BE49-F238E27FC236}">
                <a16:creationId xmlns:a16="http://schemas.microsoft.com/office/drawing/2014/main" id="{17165020-A0D5-1746-8B8D-7158E1D99DF2}"/>
              </a:ext>
            </a:extLst>
          </p:cNvPr>
          <p:cNvSpPr>
            <a:spLocks noGrp="1"/>
          </p:cNvSpPr>
          <p:nvPr>
            <p:ph type="body" sz="quarter" idx="16"/>
          </p:nvPr>
        </p:nvSpPr>
        <p:spPr>
          <a:xfrm>
            <a:off x="5330824" y="2660904"/>
            <a:ext cx="6236333" cy="2679192"/>
          </a:xfrm>
          <a:solidFill>
            <a:schemeClr val="bg1"/>
          </a:solidFill>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77414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 grid Agenda+Poll">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54B8C5-80C7-AB49-8C0E-1C8C6B94690C}"/>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7" name="Rectangle 6">
            <a:extLst>
              <a:ext uri="{FF2B5EF4-FFF2-40B4-BE49-F238E27FC236}">
                <a16:creationId xmlns:a16="http://schemas.microsoft.com/office/drawing/2014/main" id="{7A24F9DE-492A-CF49-A10B-6D91E57BFBB1}"/>
              </a:ext>
            </a:extLst>
          </p:cNvPr>
          <p:cNvSpPr/>
          <p:nvPr userDrawn="1"/>
        </p:nvSpPr>
        <p:spPr>
          <a:xfrm>
            <a:off x="0" y="6218238"/>
            <a:ext cx="1219200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grpSp>
        <p:nvGrpSpPr>
          <p:cNvPr id="13" name="Group 12">
            <a:extLst>
              <a:ext uri="{FF2B5EF4-FFF2-40B4-BE49-F238E27FC236}">
                <a16:creationId xmlns:a16="http://schemas.microsoft.com/office/drawing/2014/main" id="{FACA7AB1-5059-434E-8214-652059DC3C1D}"/>
              </a:ext>
            </a:extLst>
          </p:cNvPr>
          <p:cNvGrpSpPr/>
          <p:nvPr userDrawn="1"/>
        </p:nvGrpSpPr>
        <p:grpSpPr>
          <a:xfrm>
            <a:off x="1066924" y="2636883"/>
            <a:ext cx="4334416" cy="2498719"/>
            <a:chOff x="1066924" y="2636883"/>
            <a:chExt cx="4334416" cy="2498719"/>
          </a:xfrm>
        </p:grpSpPr>
        <p:grpSp>
          <p:nvGrpSpPr>
            <p:cNvPr id="17" name="Group 16">
              <a:extLst>
                <a:ext uri="{FF2B5EF4-FFF2-40B4-BE49-F238E27FC236}">
                  <a16:creationId xmlns:a16="http://schemas.microsoft.com/office/drawing/2014/main" id="{20A093C8-ABDA-224C-8E34-9A60EB4430B5}"/>
                </a:ext>
              </a:extLst>
            </p:cNvPr>
            <p:cNvGrpSpPr/>
            <p:nvPr userDrawn="1"/>
          </p:nvGrpSpPr>
          <p:grpSpPr>
            <a:xfrm>
              <a:off x="2484893" y="3245923"/>
              <a:ext cx="1507950" cy="1889679"/>
              <a:chOff x="6230562" y="2602728"/>
              <a:chExt cx="1002122" cy="1255804"/>
            </a:xfrm>
          </p:grpSpPr>
          <p:sp>
            <p:nvSpPr>
              <p:cNvPr id="19" name="Freeform 18">
                <a:extLst>
                  <a:ext uri="{FF2B5EF4-FFF2-40B4-BE49-F238E27FC236}">
                    <a16:creationId xmlns:a16="http://schemas.microsoft.com/office/drawing/2014/main" id="{058BF4F1-D218-4943-90D2-CBC159BAFC88}"/>
                  </a:ext>
                </a:extLst>
              </p:cNvPr>
              <p:cNvSpPr>
                <a:spLocks noChangeAspect="1" noChangeArrowheads="1"/>
              </p:cNvSpPr>
              <p:nvPr/>
            </p:nvSpPr>
            <p:spPr bwMode="auto">
              <a:xfrm>
                <a:off x="623056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0" name="Freeform 19">
                <a:extLst>
                  <a:ext uri="{FF2B5EF4-FFF2-40B4-BE49-F238E27FC236}">
                    <a16:creationId xmlns:a16="http://schemas.microsoft.com/office/drawing/2014/main" id="{C4E383B0-20ED-4B49-84A3-D6B6918C305A}"/>
                  </a:ext>
                </a:extLst>
              </p:cNvPr>
              <p:cNvSpPr>
                <a:spLocks noChangeAspect="1" noChangeArrowheads="1"/>
              </p:cNvSpPr>
              <p:nvPr/>
            </p:nvSpPr>
            <p:spPr bwMode="auto">
              <a:xfrm>
                <a:off x="6989615" y="361546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18" name="Freeform 2">
              <a:extLst>
                <a:ext uri="{FF2B5EF4-FFF2-40B4-BE49-F238E27FC236}">
                  <a16:creationId xmlns:a16="http://schemas.microsoft.com/office/drawing/2014/main" id="{B04D7B85-978C-534D-BCAA-494B5C12DAE7}"/>
                </a:ext>
              </a:extLst>
            </p:cNvPr>
            <p:cNvSpPr>
              <a:spLocks noChangeArrowheads="1"/>
            </p:cNvSpPr>
            <p:nvPr userDrawn="1"/>
          </p:nvSpPr>
          <p:spPr bwMode="auto">
            <a:xfrm>
              <a:off x="1066924" y="2636883"/>
              <a:ext cx="4334416" cy="2254094"/>
            </a:xfrm>
            <a:custGeom>
              <a:avLst/>
              <a:gdLst>
                <a:gd name="T0" fmla="*/ 4057 w 19358"/>
                <a:gd name="T1" fmla="*/ 0 h 10068"/>
                <a:gd name="T2" fmla="*/ 4057 w 19358"/>
                <a:gd name="T3" fmla="*/ 3784 h 10068"/>
                <a:gd name="T4" fmla="*/ 0 w 19358"/>
                <a:gd name="T5" fmla="*/ 3784 h 10068"/>
                <a:gd name="T6" fmla="*/ 0 w 19358"/>
                <a:gd name="T7" fmla="*/ 10067 h 10068"/>
                <a:gd name="T8" fmla="*/ 7399 w 19358"/>
                <a:gd name="T9" fmla="*/ 10067 h 10068"/>
                <a:gd name="T10" fmla="*/ 7399 w 19358"/>
                <a:gd name="T11" fmla="*/ 6704 h 10068"/>
                <a:gd name="T12" fmla="*/ 19357 w 19358"/>
                <a:gd name="T13" fmla="*/ 6704 h 10068"/>
              </a:gdLst>
              <a:ahLst/>
              <a:cxnLst>
                <a:cxn ang="0">
                  <a:pos x="T0" y="T1"/>
                </a:cxn>
                <a:cxn ang="0">
                  <a:pos x="T2" y="T3"/>
                </a:cxn>
                <a:cxn ang="0">
                  <a:pos x="T4" y="T5"/>
                </a:cxn>
                <a:cxn ang="0">
                  <a:pos x="T6" y="T7"/>
                </a:cxn>
                <a:cxn ang="0">
                  <a:pos x="T8" y="T9"/>
                </a:cxn>
                <a:cxn ang="0">
                  <a:pos x="T10" y="T11"/>
                </a:cxn>
                <a:cxn ang="0">
                  <a:pos x="T12" y="T13"/>
                </a:cxn>
              </a:cxnLst>
              <a:rect l="0" t="0" r="r" b="b"/>
              <a:pathLst>
                <a:path w="19358" h="10068">
                  <a:moveTo>
                    <a:pt x="4057" y="0"/>
                  </a:moveTo>
                  <a:lnTo>
                    <a:pt x="4057" y="3784"/>
                  </a:lnTo>
                  <a:lnTo>
                    <a:pt x="0" y="3784"/>
                  </a:lnTo>
                  <a:lnTo>
                    <a:pt x="0" y="10067"/>
                  </a:lnTo>
                  <a:lnTo>
                    <a:pt x="7399" y="10067"/>
                  </a:lnTo>
                  <a:lnTo>
                    <a:pt x="7399" y="6704"/>
                  </a:lnTo>
                  <a:lnTo>
                    <a:pt x="19357" y="6704"/>
                  </a:lnTo>
                </a:path>
              </a:pathLst>
            </a:custGeom>
            <a:noFill/>
            <a:ln w="142875" cap="flat">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grpSp>
      <p:pic>
        <p:nvPicPr>
          <p:cNvPr id="8" name="Picture 7">
            <a:extLst>
              <a:ext uri="{FF2B5EF4-FFF2-40B4-BE49-F238E27FC236}">
                <a16:creationId xmlns:a16="http://schemas.microsoft.com/office/drawing/2014/main" id="{2872F2D5-932F-2A4F-8F22-C6BDDDF163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741269" y="1490472"/>
            <a:ext cx="6126480" cy="1175706"/>
          </a:xfrm>
          <a:solidFill>
            <a:schemeClr val="accent4"/>
          </a:solidFill>
        </p:spPr>
        <p:txBody>
          <a:bodyPr anchor="b" anchorCtr="0">
            <a:spAutoFit/>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926EDEE0-3340-2F44-8558-FA7B598C85B5}"/>
              </a:ext>
            </a:extLst>
          </p:cNvPr>
          <p:cNvSpPr>
            <a:spLocks noGrp="1"/>
          </p:cNvSpPr>
          <p:nvPr>
            <p:ph type="body" sz="quarter" idx="16"/>
          </p:nvPr>
        </p:nvSpPr>
        <p:spPr>
          <a:xfrm>
            <a:off x="5334000" y="2660904"/>
            <a:ext cx="6096000" cy="2675594"/>
          </a:xfrm>
          <a:solidFill>
            <a:schemeClr val="bg1"/>
          </a:solidFill>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8961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 grid Agenda+Poll">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2FFE99-54A2-B044-8412-D3600C0498C7}"/>
              </a:ext>
            </a:extLst>
          </p:cNvPr>
          <p:cNvPicPr>
            <a:picLocks noChangeAspect="1"/>
          </p:cNvPicPr>
          <p:nvPr userDrawn="1"/>
        </p:nvPicPr>
        <p:blipFill rotWithShape="1">
          <a:blip r:embed="rId2" cstate="screen">
            <a:alphaModFix amt="30000"/>
            <a:biLevel thresh="5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grpSp>
        <p:nvGrpSpPr>
          <p:cNvPr id="11" name="Group 10">
            <a:extLst>
              <a:ext uri="{FF2B5EF4-FFF2-40B4-BE49-F238E27FC236}">
                <a16:creationId xmlns:a16="http://schemas.microsoft.com/office/drawing/2014/main" id="{9E5597EA-CDB1-364B-97BE-64ADDFB07E25}"/>
              </a:ext>
            </a:extLst>
          </p:cNvPr>
          <p:cNvGrpSpPr/>
          <p:nvPr userDrawn="1"/>
        </p:nvGrpSpPr>
        <p:grpSpPr>
          <a:xfrm>
            <a:off x="1066924" y="2636883"/>
            <a:ext cx="4334416" cy="2498719"/>
            <a:chOff x="1066924" y="2636883"/>
            <a:chExt cx="4334416" cy="2498719"/>
          </a:xfrm>
        </p:grpSpPr>
        <p:grpSp>
          <p:nvGrpSpPr>
            <p:cNvPr id="12" name="Group 11">
              <a:extLst>
                <a:ext uri="{FF2B5EF4-FFF2-40B4-BE49-F238E27FC236}">
                  <a16:creationId xmlns:a16="http://schemas.microsoft.com/office/drawing/2014/main" id="{94FD106E-9A9C-2748-AEEF-0677707BD544}"/>
                </a:ext>
              </a:extLst>
            </p:cNvPr>
            <p:cNvGrpSpPr/>
            <p:nvPr userDrawn="1"/>
          </p:nvGrpSpPr>
          <p:grpSpPr>
            <a:xfrm>
              <a:off x="2484893" y="3245923"/>
              <a:ext cx="1507950" cy="1889679"/>
              <a:chOff x="6230562" y="2602728"/>
              <a:chExt cx="1002122" cy="1255804"/>
            </a:xfrm>
          </p:grpSpPr>
          <p:sp>
            <p:nvSpPr>
              <p:cNvPr id="18" name="Freeform 17">
                <a:extLst>
                  <a:ext uri="{FF2B5EF4-FFF2-40B4-BE49-F238E27FC236}">
                    <a16:creationId xmlns:a16="http://schemas.microsoft.com/office/drawing/2014/main" id="{16C74EF7-0A92-9C42-8DB0-CCFAD1992A0B}"/>
                  </a:ext>
                </a:extLst>
              </p:cNvPr>
              <p:cNvSpPr>
                <a:spLocks noChangeAspect="1" noChangeArrowheads="1"/>
              </p:cNvSpPr>
              <p:nvPr/>
            </p:nvSpPr>
            <p:spPr bwMode="auto">
              <a:xfrm>
                <a:off x="623056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9" name="Freeform 18">
                <a:extLst>
                  <a:ext uri="{FF2B5EF4-FFF2-40B4-BE49-F238E27FC236}">
                    <a16:creationId xmlns:a16="http://schemas.microsoft.com/office/drawing/2014/main" id="{D474D1FB-F031-1144-A1AB-D4AB7F5CF471}"/>
                  </a:ext>
                </a:extLst>
              </p:cNvPr>
              <p:cNvSpPr>
                <a:spLocks noChangeAspect="1" noChangeArrowheads="1"/>
              </p:cNvSpPr>
              <p:nvPr/>
            </p:nvSpPr>
            <p:spPr bwMode="auto">
              <a:xfrm>
                <a:off x="6989615" y="361546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17" name="Freeform 2">
              <a:extLst>
                <a:ext uri="{FF2B5EF4-FFF2-40B4-BE49-F238E27FC236}">
                  <a16:creationId xmlns:a16="http://schemas.microsoft.com/office/drawing/2014/main" id="{B8099194-672B-EC43-8BC3-044AAE8A38F1}"/>
                </a:ext>
              </a:extLst>
            </p:cNvPr>
            <p:cNvSpPr>
              <a:spLocks noChangeArrowheads="1"/>
            </p:cNvSpPr>
            <p:nvPr userDrawn="1"/>
          </p:nvSpPr>
          <p:spPr bwMode="auto">
            <a:xfrm>
              <a:off x="1066924" y="2636883"/>
              <a:ext cx="4334416" cy="2254094"/>
            </a:xfrm>
            <a:custGeom>
              <a:avLst/>
              <a:gdLst>
                <a:gd name="T0" fmla="*/ 4057 w 19358"/>
                <a:gd name="T1" fmla="*/ 0 h 10068"/>
                <a:gd name="T2" fmla="*/ 4057 w 19358"/>
                <a:gd name="T3" fmla="*/ 3784 h 10068"/>
                <a:gd name="T4" fmla="*/ 0 w 19358"/>
                <a:gd name="T5" fmla="*/ 3784 h 10068"/>
                <a:gd name="T6" fmla="*/ 0 w 19358"/>
                <a:gd name="T7" fmla="*/ 10067 h 10068"/>
                <a:gd name="T8" fmla="*/ 7399 w 19358"/>
                <a:gd name="T9" fmla="*/ 10067 h 10068"/>
                <a:gd name="T10" fmla="*/ 7399 w 19358"/>
                <a:gd name="T11" fmla="*/ 6704 h 10068"/>
                <a:gd name="T12" fmla="*/ 19357 w 19358"/>
                <a:gd name="T13" fmla="*/ 6704 h 10068"/>
              </a:gdLst>
              <a:ahLst/>
              <a:cxnLst>
                <a:cxn ang="0">
                  <a:pos x="T0" y="T1"/>
                </a:cxn>
                <a:cxn ang="0">
                  <a:pos x="T2" y="T3"/>
                </a:cxn>
                <a:cxn ang="0">
                  <a:pos x="T4" y="T5"/>
                </a:cxn>
                <a:cxn ang="0">
                  <a:pos x="T6" y="T7"/>
                </a:cxn>
                <a:cxn ang="0">
                  <a:pos x="T8" y="T9"/>
                </a:cxn>
                <a:cxn ang="0">
                  <a:pos x="T10" y="T11"/>
                </a:cxn>
                <a:cxn ang="0">
                  <a:pos x="T12" y="T13"/>
                </a:cxn>
              </a:cxnLst>
              <a:rect l="0" t="0" r="r" b="b"/>
              <a:pathLst>
                <a:path w="19358" h="10068">
                  <a:moveTo>
                    <a:pt x="4057" y="0"/>
                  </a:moveTo>
                  <a:lnTo>
                    <a:pt x="4057" y="3784"/>
                  </a:lnTo>
                  <a:lnTo>
                    <a:pt x="0" y="3784"/>
                  </a:lnTo>
                  <a:lnTo>
                    <a:pt x="0" y="10067"/>
                  </a:lnTo>
                  <a:lnTo>
                    <a:pt x="7399" y="10067"/>
                  </a:lnTo>
                  <a:lnTo>
                    <a:pt x="7399" y="6704"/>
                  </a:lnTo>
                  <a:lnTo>
                    <a:pt x="19357" y="6704"/>
                  </a:lnTo>
                </a:path>
              </a:pathLst>
            </a:custGeom>
            <a:noFill/>
            <a:ln w="142875" cap="flat">
              <a:solidFill>
                <a:schemeClr val="accent4"/>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gr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746723" y="1490472"/>
            <a:ext cx="6126480" cy="1175706"/>
          </a:xfrm>
          <a:solidFill>
            <a:schemeClr val="accent1"/>
          </a:solidFill>
        </p:spPr>
        <p:txBody>
          <a:bodyPr anchor="b" anchorCtr="0">
            <a:spAutoFit/>
          </a:bodyPr>
          <a:lstStyle>
            <a:lvl1pPr>
              <a:defRPr>
                <a:solidFill>
                  <a:schemeClr val="tx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A6DD8903-9CAA-6A4E-9BC7-DEFC39DAF095}"/>
              </a:ext>
            </a:extLst>
          </p:cNvPr>
          <p:cNvSpPr>
            <a:spLocks noGrp="1"/>
          </p:cNvSpPr>
          <p:nvPr>
            <p:ph type="body" sz="quarter" idx="16"/>
          </p:nvPr>
        </p:nvSpPr>
        <p:spPr>
          <a:xfrm>
            <a:off x="5334000" y="2660904"/>
            <a:ext cx="6096000" cy="2675594"/>
          </a:xfrm>
          <a:solidFill>
            <a:schemeClr val="bg1"/>
          </a:solidFill>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4154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 grid Agenda+Poll">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CDC8AB-3F20-9D47-9215-8941213C0C87}"/>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grpSp>
        <p:nvGrpSpPr>
          <p:cNvPr id="11" name="Group 10">
            <a:extLst>
              <a:ext uri="{FF2B5EF4-FFF2-40B4-BE49-F238E27FC236}">
                <a16:creationId xmlns:a16="http://schemas.microsoft.com/office/drawing/2014/main" id="{5DE50CC0-68CC-7F41-AC7C-4916CFCCF390}"/>
              </a:ext>
            </a:extLst>
          </p:cNvPr>
          <p:cNvGrpSpPr/>
          <p:nvPr userDrawn="1"/>
        </p:nvGrpSpPr>
        <p:grpSpPr>
          <a:xfrm>
            <a:off x="1066924" y="2636883"/>
            <a:ext cx="4334416" cy="2498719"/>
            <a:chOff x="1066924" y="2636883"/>
            <a:chExt cx="4334416" cy="2498719"/>
          </a:xfrm>
        </p:grpSpPr>
        <p:grpSp>
          <p:nvGrpSpPr>
            <p:cNvPr id="12" name="Group 11">
              <a:extLst>
                <a:ext uri="{FF2B5EF4-FFF2-40B4-BE49-F238E27FC236}">
                  <a16:creationId xmlns:a16="http://schemas.microsoft.com/office/drawing/2014/main" id="{71F1BA8E-B940-C048-98E5-07B3306AA3C0}"/>
                </a:ext>
              </a:extLst>
            </p:cNvPr>
            <p:cNvGrpSpPr/>
            <p:nvPr userDrawn="1"/>
          </p:nvGrpSpPr>
          <p:grpSpPr>
            <a:xfrm>
              <a:off x="2484893" y="3245923"/>
              <a:ext cx="1507950" cy="1889679"/>
              <a:chOff x="6230562" y="2602728"/>
              <a:chExt cx="1002122" cy="1255804"/>
            </a:xfrm>
          </p:grpSpPr>
          <p:sp>
            <p:nvSpPr>
              <p:cNvPr id="18" name="Freeform 17">
                <a:extLst>
                  <a:ext uri="{FF2B5EF4-FFF2-40B4-BE49-F238E27FC236}">
                    <a16:creationId xmlns:a16="http://schemas.microsoft.com/office/drawing/2014/main" id="{060C4EB9-35DE-F34F-A216-6921BB159A11}"/>
                  </a:ext>
                </a:extLst>
              </p:cNvPr>
              <p:cNvSpPr>
                <a:spLocks noChangeAspect="1" noChangeArrowheads="1"/>
              </p:cNvSpPr>
              <p:nvPr/>
            </p:nvSpPr>
            <p:spPr bwMode="auto">
              <a:xfrm>
                <a:off x="623056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9" name="Freeform 18">
                <a:extLst>
                  <a:ext uri="{FF2B5EF4-FFF2-40B4-BE49-F238E27FC236}">
                    <a16:creationId xmlns:a16="http://schemas.microsoft.com/office/drawing/2014/main" id="{5B7721A9-E4B7-084D-A04A-4ABEBF853F71}"/>
                  </a:ext>
                </a:extLst>
              </p:cNvPr>
              <p:cNvSpPr>
                <a:spLocks noChangeAspect="1" noChangeArrowheads="1"/>
              </p:cNvSpPr>
              <p:nvPr/>
            </p:nvSpPr>
            <p:spPr bwMode="auto">
              <a:xfrm>
                <a:off x="6989615" y="361546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17" name="Freeform 2">
              <a:extLst>
                <a:ext uri="{FF2B5EF4-FFF2-40B4-BE49-F238E27FC236}">
                  <a16:creationId xmlns:a16="http://schemas.microsoft.com/office/drawing/2014/main" id="{54B06767-F55E-3D4C-875C-71DD7DA2F5C5}"/>
                </a:ext>
              </a:extLst>
            </p:cNvPr>
            <p:cNvSpPr>
              <a:spLocks noChangeArrowheads="1"/>
            </p:cNvSpPr>
            <p:nvPr userDrawn="1"/>
          </p:nvSpPr>
          <p:spPr bwMode="auto">
            <a:xfrm>
              <a:off x="1066924" y="2636883"/>
              <a:ext cx="4334416" cy="2254094"/>
            </a:xfrm>
            <a:custGeom>
              <a:avLst/>
              <a:gdLst>
                <a:gd name="T0" fmla="*/ 4057 w 19358"/>
                <a:gd name="T1" fmla="*/ 0 h 10068"/>
                <a:gd name="T2" fmla="*/ 4057 w 19358"/>
                <a:gd name="T3" fmla="*/ 3784 h 10068"/>
                <a:gd name="T4" fmla="*/ 0 w 19358"/>
                <a:gd name="T5" fmla="*/ 3784 h 10068"/>
                <a:gd name="T6" fmla="*/ 0 w 19358"/>
                <a:gd name="T7" fmla="*/ 10067 h 10068"/>
                <a:gd name="T8" fmla="*/ 7399 w 19358"/>
                <a:gd name="T9" fmla="*/ 10067 h 10068"/>
                <a:gd name="T10" fmla="*/ 7399 w 19358"/>
                <a:gd name="T11" fmla="*/ 6704 h 10068"/>
                <a:gd name="T12" fmla="*/ 19357 w 19358"/>
                <a:gd name="T13" fmla="*/ 6704 h 10068"/>
              </a:gdLst>
              <a:ahLst/>
              <a:cxnLst>
                <a:cxn ang="0">
                  <a:pos x="T0" y="T1"/>
                </a:cxn>
                <a:cxn ang="0">
                  <a:pos x="T2" y="T3"/>
                </a:cxn>
                <a:cxn ang="0">
                  <a:pos x="T4" y="T5"/>
                </a:cxn>
                <a:cxn ang="0">
                  <a:pos x="T6" y="T7"/>
                </a:cxn>
                <a:cxn ang="0">
                  <a:pos x="T8" y="T9"/>
                </a:cxn>
                <a:cxn ang="0">
                  <a:pos x="T10" y="T11"/>
                </a:cxn>
                <a:cxn ang="0">
                  <a:pos x="T12" y="T13"/>
                </a:cxn>
              </a:cxnLst>
              <a:rect l="0" t="0" r="r" b="b"/>
              <a:pathLst>
                <a:path w="19358" h="10068">
                  <a:moveTo>
                    <a:pt x="4057" y="0"/>
                  </a:moveTo>
                  <a:lnTo>
                    <a:pt x="4057" y="3784"/>
                  </a:lnTo>
                  <a:lnTo>
                    <a:pt x="0" y="3784"/>
                  </a:lnTo>
                  <a:lnTo>
                    <a:pt x="0" y="10067"/>
                  </a:lnTo>
                  <a:lnTo>
                    <a:pt x="7399" y="10067"/>
                  </a:lnTo>
                  <a:lnTo>
                    <a:pt x="7399" y="6704"/>
                  </a:lnTo>
                  <a:lnTo>
                    <a:pt x="19357" y="6704"/>
                  </a:lnTo>
                </a:path>
              </a:pathLst>
            </a:custGeom>
            <a:noFill/>
            <a:ln w="142875" cap="flat">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gr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746723" y="1490472"/>
            <a:ext cx="6126480" cy="1175706"/>
          </a:xfrm>
          <a:solidFill>
            <a:schemeClr val="accent2"/>
          </a:solidFill>
        </p:spPr>
        <p:txBody>
          <a:bodyPr anchor="b" anchorCtr="0">
            <a:spAutoFit/>
          </a:bodyPr>
          <a:lstStyle>
            <a:lvl1pPr>
              <a:defRPr>
                <a:solidFill>
                  <a:schemeClr val="tx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8F9D1B54-2102-B541-8D18-478DF67550D0}"/>
              </a:ext>
            </a:extLst>
          </p:cNvPr>
          <p:cNvSpPr>
            <a:spLocks noGrp="1"/>
          </p:cNvSpPr>
          <p:nvPr>
            <p:ph type="body" sz="quarter" idx="16"/>
          </p:nvPr>
        </p:nvSpPr>
        <p:spPr>
          <a:xfrm>
            <a:off x="5334000" y="2660904"/>
            <a:ext cx="6096000" cy="2675594"/>
          </a:xfrm>
          <a:solidFill>
            <a:schemeClr val="bg1"/>
          </a:solidFill>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78256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 grid Agenda+Poll">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910DF2-7106-D944-B5A8-799B10D6C44F}"/>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9328"/>
          <a:stretch/>
        </p:blipFill>
        <p:spPr>
          <a:xfrm>
            <a:off x="0" y="0"/>
            <a:ext cx="12192000" cy="6218238"/>
          </a:xfrm>
          <a:prstGeom prst="rect">
            <a:avLst/>
          </a:prstGeom>
        </p:spPr>
      </p:pic>
      <p:sp>
        <p:nvSpPr>
          <p:cNvPr id="5" name="Slide Number Placeholder 4">
            <a:extLst>
              <a:ext uri="{FF2B5EF4-FFF2-40B4-BE49-F238E27FC236}">
                <a16:creationId xmlns:a16="http://schemas.microsoft.com/office/drawing/2014/main" id="{BF5E9B32-46F6-4830-911D-FBAE3B179AD3}"/>
              </a:ext>
            </a:extLst>
          </p:cNvPr>
          <p:cNvSpPr>
            <a:spLocks noGrp="1"/>
          </p:cNvSpPr>
          <p:nvPr>
            <p:ph type="sldNum" sz="quarter" idx="12"/>
          </p:nvPr>
        </p:nvSpPr>
        <p:spPr/>
        <p:txBody>
          <a:bodyPr/>
          <a:lstStyle/>
          <a:p>
            <a:fld id="{4C7EE78D-B9A7-48B4-95B4-9093E49B7AC1}" type="slidenum">
              <a:rPr lang="en-US" smtClean="0"/>
              <a:pPr/>
              <a:t>‹#›</a:t>
            </a:fld>
            <a:endParaRPr lang="en-US" dirty="0"/>
          </a:p>
        </p:txBody>
      </p:sp>
      <p:sp>
        <p:nvSpPr>
          <p:cNvPr id="2" name="Footer Placeholder 1">
            <a:extLst>
              <a:ext uri="{FF2B5EF4-FFF2-40B4-BE49-F238E27FC236}">
                <a16:creationId xmlns:a16="http://schemas.microsoft.com/office/drawing/2014/main" id="{89EE399D-5900-8340-9250-E2433B94D496}"/>
              </a:ext>
            </a:extLst>
          </p:cNvPr>
          <p:cNvSpPr>
            <a:spLocks noGrp="1"/>
          </p:cNvSpPr>
          <p:nvPr>
            <p:ph type="ftr" sz="quarter" idx="13"/>
          </p:nvPr>
        </p:nvSpPr>
        <p:spPr/>
        <p:txBody>
          <a:bodyPr/>
          <a:lstStyle/>
          <a:p>
            <a:r>
              <a:rPr lang="en-US" dirty="0"/>
              <a:t>© 2023 Mineral, Inc. | Confidential </a:t>
            </a:r>
          </a:p>
        </p:txBody>
      </p:sp>
      <p:grpSp>
        <p:nvGrpSpPr>
          <p:cNvPr id="13" name="Group 12">
            <a:extLst>
              <a:ext uri="{FF2B5EF4-FFF2-40B4-BE49-F238E27FC236}">
                <a16:creationId xmlns:a16="http://schemas.microsoft.com/office/drawing/2014/main" id="{63D01AB6-F7DA-FD40-9216-6771F6F472CD}"/>
              </a:ext>
            </a:extLst>
          </p:cNvPr>
          <p:cNvGrpSpPr/>
          <p:nvPr userDrawn="1"/>
        </p:nvGrpSpPr>
        <p:grpSpPr>
          <a:xfrm>
            <a:off x="1066924" y="2636883"/>
            <a:ext cx="4334416" cy="2498719"/>
            <a:chOff x="1066924" y="2636883"/>
            <a:chExt cx="4334416" cy="2498719"/>
          </a:xfrm>
        </p:grpSpPr>
        <p:grpSp>
          <p:nvGrpSpPr>
            <p:cNvPr id="14" name="Group 13">
              <a:extLst>
                <a:ext uri="{FF2B5EF4-FFF2-40B4-BE49-F238E27FC236}">
                  <a16:creationId xmlns:a16="http://schemas.microsoft.com/office/drawing/2014/main" id="{BB6346C9-45F9-3249-BE96-1BD729609CBE}"/>
                </a:ext>
              </a:extLst>
            </p:cNvPr>
            <p:cNvGrpSpPr/>
            <p:nvPr userDrawn="1"/>
          </p:nvGrpSpPr>
          <p:grpSpPr>
            <a:xfrm>
              <a:off x="2484893" y="3245923"/>
              <a:ext cx="1507950" cy="1889679"/>
              <a:chOff x="6230562" y="2602728"/>
              <a:chExt cx="1002122" cy="1255804"/>
            </a:xfrm>
          </p:grpSpPr>
          <p:sp>
            <p:nvSpPr>
              <p:cNvPr id="16" name="Freeform 15">
                <a:extLst>
                  <a:ext uri="{FF2B5EF4-FFF2-40B4-BE49-F238E27FC236}">
                    <a16:creationId xmlns:a16="http://schemas.microsoft.com/office/drawing/2014/main" id="{EC37CFFB-E082-7841-8DDD-9B838007CD9D}"/>
                  </a:ext>
                </a:extLst>
              </p:cNvPr>
              <p:cNvSpPr>
                <a:spLocks noChangeAspect="1" noChangeArrowheads="1"/>
              </p:cNvSpPr>
              <p:nvPr/>
            </p:nvSpPr>
            <p:spPr bwMode="auto">
              <a:xfrm>
                <a:off x="6230562" y="2602728"/>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7" name="Freeform 16">
                <a:extLst>
                  <a:ext uri="{FF2B5EF4-FFF2-40B4-BE49-F238E27FC236}">
                    <a16:creationId xmlns:a16="http://schemas.microsoft.com/office/drawing/2014/main" id="{7BAD03C7-2703-214C-A4DC-F31FD0166A94}"/>
                  </a:ext>
                </a:extLst>
              </p:cNvPr>
              <p:cNvSpPr>
                <a:spLocks noChangeAspect="1" noChangeArrowheads="1"/>
              </p:cNvSpPr>
              <p:nvPr/>
            </p:nvSpPr>
            <p:spPr bwMode="auto">
              <a:xfrm>
                <a:off x="6989615" y="3615463"/>
                <a:ext cx="243069" cy="243069"/>
              </a:xfrm>
              <a:custGeom>
                <a:avLst/>
                <a:gdLst>
                  <a:gd name="T0" fmla="*/ 9818 w 19589"/>
                  <a:gd name="T1" fmla="*/ 0 h 19589"/>
                  <a:gd name="T2" fmla="*/ 9818 w 19589"/>
                  <a:gd name="T3" fmla="*/ 0 h 19589"/>
                  <a:gd name="T4" fmla="*/ 9795 w 19589"/>
                  <a:gd name="T5" fmla="*/ 0 h 19589"/>
                  <a:gd name="T6" fmla="*/ 9770 w 19589"/>
                  <a:gd name="T7" fmla="*/ 0 h 19589"/>
                  <a:gd name="T8" fmla="*/ 0 w 19589"/>
                  <a:gd name="T9" fmla="*/ 9770 h 19589"/>
                  <a:gd name="T10" fmla="*/ 0 w 19589"/>
                  <a:gd name="T11" fmla="*/ 9795 h 19589"/>
                  <a:gd name="T12" fmla="*/ 0 w 19589"/>
                  <a:gd name="T13" fmla="*/ 9818 h 19589"/>
                  <a:gd name="T14" fmla="*/ 9770 w 19589"/>
                  <a:gd name="T15" fmla="*/ 19588 h 19589"/>
                  <a:gd name="T16" fmla="*/ 9795 w 19589"/>
                  <a:gd name="T17" fmla="*/ 19588 h 19589"/>
                  <a:gd name="T18" fmla="*/ 9818 w 19589"/>
                  <a:gd name="T19" fmla="*/ 19588 h 19589"/>
                  <a:gd name="T20" fmla="*/ 19588 w 19589"/>
                  <a:gd name="T21" fmla="*/ 9818 h 19589"/>
                  <a:gd name="T22" fmla="*/ 19588 w 19589"/>
                  <a:gd name="T23" fmla="*/ 9795 h 19589"/>
                  <a:gd name="T24" fmla="*/ 19588 w 19589"/>
                  <a:gd name="T25" fmla="*/ 9770 h 19589"/>
                  <a:gd name="T26" fmla="*/ 9818 w 19589"/>
                  <a:gd name="T27" fmla="*/ 0 h 1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89" h="19589">
                    <a:moveTo>
                      <a:pt x="9818" y="0"/>
                    </a:moveTo>
                    <a:lnTo>
                      <a:pt x="9818" y="0"/>
                    </a:lnTo>
                    <a:cubicBezTo>
                      <a:pt x="9794" y="0"/>
                      <a:pt x="9795" y="0"/>
                      <a:pt x="9795" y="0"/>
                    </a:cubicBezTo>
                    <a:cubicBezTo>
                      <a:pt x="9770" y="0"/>
                      <a:pt x="9770" y="0"/>
                      <a:pt x="9770" y="0"/>
                    </a:cubicBezTo>
                    <a:cubicBezTo>
                      <a:pt x="7640" y="4212"/>
                      <a:pt x="4212" y="7640"/>
                      <a:pt x="0" y="9770"/>
                    </a:cubicBezTo>
                    <a:cubicBezTo>
                      <a:pt x="0" y="9795"/>
                      <a:pt x="0" y="9795"/>
                      <a:pt x="0" y="9795"/>
                    </a:cubicBezTo>
                    <a:cubicBezTo>
                      <a:pt x="0" y="9818"/>
                      <a:pt x="0" y="9818"/>
                      <a:pt x="0" y="9818"/>
                    </a:cubicBezTo>
                    <a:cubicBezTo>
                      <a:pt x="4212" y="11948"/>
                      <a:pt x="7640" y="15377"/>
                      <a:pt x="9770" y="19588"/>
                    </a:cubicBezTo>
                    <a:cubicBezTo>
                      <a:pt x="9795" y="19588"/>
                      <a:pt x="9795" y="19588"/>
                      <a:pt x="9795" y="19588"/>
                    </a:cubicBezTo>
                    <a:cubicBezTo>
                      <a:pt x="9818" y="19588"/>
                      <a:pt x="9818" y="19588"/>
                      <a:pt x="9818" y="19588"/>
                    </a:cubicBezTo>
                    <a:cubicBezTo>
                      <a:pt x="11948" y="15377"/>
                      <a:pt x="15377" y="11948"/>
                      <a:pt x="19588" y="9818"/>
                    </a:cubicBezTo>
                    <a:cubicBezTo>
                      <a:pt x="19588" y="9795"/>
                      <a:pt x="19588" y="9795"/>
                      <a:pt x="19588" y="9795"/>
                    </a:cubicBezTo>
                    <a:cubicBezTo>
                      <a:pt x="19588" y="9770"/>
                      <a:pt x="19588" y="9770"/>
                      <a:pt x="19588" y="9770"/>
                    </a:cubicBezTo>
                    <a:cubicBezTo>
                      <a:pt x="15377" y="7640"/>
                      <a:pt x="11948" y="4212"/>
                      <a:pt x="9818" y="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15" name="Freeform 2">
              <a:extLst>
                <a:ext uri="{FF2B5EF4-FFF2-40B4-BE49-F238E27FC236}">
                  <a16:creationId xmlns:a16="http://schemas.microsoft.com/office/drawing/2014/main" id="{E722993E-CA96-EF44-9286-A023172A27A6}"/>
                </a:ext>
              </a:extLst>
            </p:cNvPr>
            <p:cNvSpPr>
              <a:spLocks noChangeArrowheads="1"/>
            </p:cNvSpPr>
            <p:nvPr userDrawn="1"/>
          </p:nvSpPr>
          <p:spPr bwMode="auto">
            <a:xfrm>
              <a:off x="1066924" y="2636883"/>
              <a:ext cx="4334416" cy="2254094"/>
            </a:xfrm>
            <a:custGeom>
              <a:avLst/>
              <a:gdLst>
                <a:gd name="T0" fmla="*/ 4057 w 19358"/>
                <a:gd name="T1" fmla="*/ 0 h 10068"/>
                <a:gd name="T2" fmla="*/ 4057 w 19358"/>
                <a:gd name="T3" fmla="*/ 3784 h 10068"/>
                <a:gd name="T4" fmla="*/ 0 w 19358"/>
                <a:gd name="T5" fmla="*/ 3784 h 10068"/>
                <a:gd name="T6" fmla="*/ 0 w 19358"/>
                <a:gd name="T7" fmla="*/ 10067 h 10068"/>
                <a:gd name="T8" fmla="*/ 7399 w 19358"/>
                <a:gd name="T9" fmla="*/ 10067 h 10068"/>
                <a:gd name="T10" fmla="*/ 7399 w 19358"/>
                <a:gd name="T11" fmla="*/ 6704 h 10068"/>
                <a:gd name="T12" fmla="*/ 19357 w 19358"/>
                <a:gd name="T13" fmla="*/ 6704 h 10068"/>
              </a:gdLst>
              <a:ahLst/>
              <a:cxnLst>
                <a:cxn ang="0">
                  <a:pos x="T0" y="T1"/>
                </a:cxn>
                <a:cxn ang="0">
                  <a:pos x="T2" y="T3"/>
                </a:cxn>
                <a:cxn ang="0">
                  <a:pos x="T4" y="T5"/>
                </a:cxn>
                <a:cxn ang="0">
                  <a:pos x="T6" y="T7"/>
                </a:cxn>
                <a:cxn ang="0">
                  <a:pos x="T8" y="T9"/>
                </a:cxn>
                <a:cxn ang="0">
                  <a:pos x="T10" y="T11"/>
                </a:cxn>
                <a:cxn ang="0">
                  <a:pos x="T12" y="T13"/>
                </a:cxn>
              </a:cxnLst>
              <a:rect l="0" t="0" r="r" b="b"/>
              <a:pathLst>
                <a:path w="19358" h="10068">
                  <a:moveTo>
                    <a:pt x="4057" y="0"/>
                  </a:moveTo>
                  <a:lnTo>
                    <a:pt x="4057" y="3784"/>
                  </a:lnTo>
                  <a:lnTo>
                    <a:pt x="0" y="3784"/>
                  </a:lnTo>
                  <a:lnTo>
                    <a:pt x="0" y="10067"/>
                  </a:lnTo>
                  <a:lnTo>
                    <a:pt x="7399" y="10067"/>
                  </a:lnTo>
                  <a:lnTo>
                    <a:pt x="7399" y="6704"/>
                  </a:lnTo>
                  <a:lnTo>
                    <a:pt x="19357" y="6704"/>
                  </a:lnTo>
                </a:path>
              </a:pathLst>
            </a:custGeom>
            <a:noFill/>
            <a:ln w="142875" cap="flat">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grpSp>
      <p:sp>
        <p:nvSpPr>
          <p:cNvPr id="6" name="Title 12">
            <a:extLst>
              <a:ext uri="{FF2B5EF4-FFF2-40B4-BE49-F238E27FC236}">
                <a16:creationId xmlns:a16="http://schemas.microsoft.com/office/drawing/2014/main" id="{6B9668C2-2B81-AD4F-85F0-5A42D41B819D}"/>
              </a:ext>
            </a:extLst>
          </p:cNvPr>
          <p:cNvSpPr>
            <a:spLocks noGrp="1"/>
          </p:cNvSpPr>
          <p:nvPr>
            <p:ph type="title"/>
          </p:nvPr>
        </p:nvSpPr>
        <p:spPr>
          <a:xfrm>
            <a:off x="746723" y="1487063"/>
            <a:ext cx="6126480" cy="1175706"/>
          </a:xfrm>
          <a:solidFill>
            <a:schemeClr val="accent1"/>
          </a:solidFill>
        </p:spPr>
        <p:txBody>
          <a:bodyPr anchor="b" anchorCtr="0">
            <a:spAutoFit/>
          </a:bodyPr>
          <a:lstStyle>
            <a:lvl1pPr>
              <a:defRPr>
                <a:solidFill>
                  <a:schemeClr val="tx1"/>
                </a:solidFill>
              </a:defRPr>
            </a:lvl1pPr>
          </a:lstStyle>
          <a:p>
            <a:r>
              <a:rPr lang="en-US"/>
              <a:t>Click to edit Master title style</a:t>
            </a:r>
          </a:p>
        </p:txBody>
      </p:sp>
      <p:sp>
        <p:nvSpPr>
          <p:cNvPr id="18" name="Text Placeholder 2">
            <a:extLst>
              <a:ext uri="{FF2B5EF4-FFF2-40B4-BE49-F238E27FC236}">
                <a16:creationId xmlns:a16="http://schemas.microsoft.com/office/drawing/2014/main" id="{635D2FD2-D987-5745-A848-72D8C6BB6ED4}"/>
              </a:ext>
            </a:extLst>
          </p:cNvPr>
          <p:cNvSpPr>
            <a:spLocks noGrp="1"/>
          </p:cNvSpPr>
          <p:nvPr>
            <p:ph type="body" sz="quarter" idx="16"/>
          </p:nvPr>
        </p:nvSpPr>
        <p:spPr>
          <a:xfrm>
            <a:off x="5334000" y="2660904"/>
            <a:ext cx="6096000" cy="2675594"/>
          </a:xfrm>
          <a:solidFill>
            <a:schemeClr val="bg1"/>
          </a:solidFill>
        </p:spPr>
        <p:txBody>
          <a:bodyPr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28519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image" Target="../media/image1.png"/><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4DAAB-4564-504D-B851-0E9459D66C19}"/>
              </a:ext>
            </a:extLst>
          </p:cNvPr>
          <p:cNvSpPr/>
          <p:nvPr userDrawn="1"/>
        </p:nvSpPr>
        <p:spPr>
          <a:xfrm>
            <a:off x="0" y="6218238"/>
            <a:ext cx="12192000" cy="63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dirty="0">
              <a:latin typeface="Roboto" panose="02000000000000000000" pitchFamily="2" charset="0"/>
              <a:ea typeface="Roboto" panose="02000000000000000000" pitchFamily="2" charset="0"/>
            </a:endParaRPr>
          </a:p>
        </p:txBody>
      </p:sp>
      <p:sp>
        <p:nvSpPr>
          <p:cNvPr id="2" name="Title Placeholder 1">
            <a:extLst>
              <a:ext uri="{FF2B5EF4-FFF2-40B4-BE49-F238E27FC236}">
                <a16:creationId xmlns:a16="http://schemas.microsoft.com/office/drawing/2014/main" id="{32DD78A4-0ABE-4F10-BC84-BEFB98D09499}"/>
              </a:ext>
            </a:extLst>
          </p:cNvPr>
          <p:cNvSpPr>
            <a:spLocks noGrp="1"/>
          </p:cNvSpPr>
          <p:nvPr>
            <p:ph type="title"/>
          </p:nvPr>
        </p:nvSpPr>
        <p:spPr>
          <a:xfrm>
            <a:off x="0" y="0"/>
            <a:ext cx="12192000" cy="731520"/>
          </a:xfrm>
          <a:prstGeom prst="rect">
            <a:avLst/>
          </a:prstGeom>
        </p:spPr>
        <p:txBody>
          <a:bodyPr vert="horz" lIns="274320" tIns="182880" rIns="274320" bIns="9144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D92EC2AD-DE3C-41A5-875F-1A4A018E40B0}"/>
              </a:ext>
            </a:extLst>
          </p:cNvPr>
          <p:cNvSpPr>
            <a:spLocks noGrp="1"/>
          </p:cNvSpPr>
          <p:nvPr>
            <p:ph type="body" idx="1"/>
          </p:nvPr>
        </p:nvSpPr>
        <p:spPr>
          <a:xfrm>
            <a:off x="0" y="731520"/>
            <a:ext cx="12192000" cy="5486400"/>
          </a:xfrm>
          <a:prstGeom prst="rect">
            <a:avLst/>
          </a:prstGeom>
        </p:spPr>
        <p:txBody>
          <a:bodyPr vert="horz" lIns="274320" tIns="182880" rIns="274320" bIns="18288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169A2BE-2993-45DD-A212-60EE9A6ED9BE}"/>
              </a:ext>
            </a:extLst>
          </p:cNvPr>
          <p:cNvSpPr>
            <a:spLocks noGrp="1"/>
          </p:cNvSpPr>
          <p:nvPr>
            <p:ph type="ftr" sz="quarter" idx="3"/>
          </p:nvPr>
        </p:nvSpPr>
        <p:spPr>
          <a:xfrm>
            <a:off x="365760" y="6492875"/>
            <a:ext cx="4114800" cy="365125"/>
          </a:xfrm>
          <a:prstGeom prst="rect">
            <a:avLst/>
          </a:prstGeom>
        </p:spPr>
        <p:txBody>
          <a:bodyPr vert="horz" lIns="91440" tIns="45720" rIns="91440" bIns="182880" rtlCol="0" anchor="ctr"/>
          <a:lstStyle>
            <a:lvl1pPr algn="l">
              <a:defRPr sz="700">
                <a:solidFill>
                  <a:schemeClr val="tx1"/>
                </a:solidFill>
                <a:latin typeface="Roboto Mono" pitchFamily="2" charset="0"/>
                <a:ea typeface="Roboto Mono" pitchFamily="2" charset="0"/>
              </a:defRPr>
            </a:lvl1pPr>
          </a:lstStyle>
          <a:p>
            <a:r>
              <a:rPr lang="en-US" dirty="0"/>
              <a:t>© 2023 Mineral, Inc. | Confidential</a:t>
            </a:r>
          </a:p>
        </p:txBody>
      </p:sp>
      <p:sp>
        <p:nvSpPr>
          <p:cNvPr id="6" name="Slide Number Placeholder 5">
            <a:extLst>
              <a:ext uri="{FF2B5EF4-FFF2-40B4-BE49-F238E27FC236}">
                <a16:creationId xmlns:a16="http://schemas.microsoft.com/office/drawing/2014/main" id="{6FFB4352-6B81-417F-94FC-40CC98D77828}"/>
              </a:ext>
            </a:extLst>
          </p:cNvPr>
          <p:cNvSpPr>
            <a:spLocks noGrp="1"/>
          </p:cNvSpPr>
          <p:nvPr>
            <p:ph type="sldNum" sz="quarter" idx="4"/>
          </p:nvPr>
        </p:nvSpPr>
        <p:spPr>
          <a:xfrm>
            <a:off x="0" y="6492875"/>
            <a:ext cx="365760" cy="365125"/>
          </a:xfrm>
          <a:prstGeom prst="rect">
            <a:avLst/>
          </a:prstGeom>
        </p:spPr>
        <p:txBody>
          <a:bodyPr vert="horz" lIns="0" tIns="18288" rIns="0" bIns="182880" rtlCol="0" anchor="ctr"/>
          <a:lstStyle>
            <a:lvl1pPr algn="r">
              <a:defRPr sz="1050">
                <a:solidFill>
                  <a:schemeClr val="tx1"/>
                </a:solidFill>
                <a:latin typeface="Roboto Mono" pitchFamily="2" charset="0"/>
                <a:ea typeface="Roboto Mono" pitchFamily="2" charset="0"/>
              </a:defRPr>
            </a:lvl1pPr>
          </a:lstStyle>
          <a:p>
            <a:fld id="{4C7EE78D-B9A7-48B4-95B4-9093E49B7AC1}" type="slidenum">
              <a:rPr lang="en-US" smtClean="0"/>
              <a:pPr/>
              <a:t>‹#›</a:t>
            </a:fld>
            <a:endParaRPr lang="en-US" dirty="0"/>
          </a:p>
        </p:txBody>
      </p:sp>
      <p:pic>
        <p:nvPicPr>
          <p:cNvPr id="14" name="Picture 13">
            <a:extLst>
              <a:ext uri="{FF2B5EF4-FFF2-40B4-BE49-F238E27FC236}">
                <a16:creationId xmlns:a16="http://schemas.microsoft.com/office/drawing/2014/main" id="{F4C24066-533E-9049-BD0D-77DFD920EA9E}"/>
              </a:ext>
            </a:extLst>
          </p:cNvPr>
          <p:cNvPicPr>
            <a:picLocks noChangeAspect="1"/>
          </p:cNvPicPr>
          <p:nvPr userDrawn="1"/>
        </p:nvPicPr>
        <p:blipFill>
          <a:blip r:embed="rId117" cstate="screen">
            <a:extLst>
              <a:ext uri="{28A0092B-C50C-407E-A947-70E740481C1C}">
                <a14:useLocalDpi xmlns:a14="http://schemas.microsoft.com/office/drawing/2010/main"/>
              </a:ext>
            </a:extLst>
          </a:blip>
          <a:stretch>
            <a:fillRect/>
          </a:stretch>
        </p:blipFill>
        <p:spPr>
          <a:xfrm>
            <a:off x="10864669" y="6445792"/>
            <a:ext cx="1020467" cy="212967"/>
          </a:xfrm>
          <a:prstGeom prst="rect">
            <a:avLst/>
          </a:prstGeom>
        </p:spPr>
      </p:pic>
      <p:sp>
        <p:nvSpPr>
          <p:cNvPr id="15" name="Date Placeholder 14">
            <a:extLst>
              <a:ext uri="{FF2B5EF4-FFF2-40B4-BE49-F238E27FC236}">
                <a16:creationId xmlns:a16="http://schemas.microsoft.com/office/drawing/2014/main" id="{18ED6BA7-3DCD-3344-BF6D-76512EEA2323}"/>
              </a:ext>
            </a:extLst>
          </p:cNvPr>
          <p:cNvSpPr>
            <a:spLocks noGrp="1"/>
          </p:cNvSpPr>
          <p:nvPr>
            <p:ph type="dt" sz="half" idx="2"/>
          </p:nvPr>
        </p:nvSpPr>
        <p:spPr>
          <a:xfrm>
            <a:off x="0" y="7183250"/>
            <a:ext cx="2743200" cy="365125"/>
          </a:xfrm>
          <a:prstGeom prst="rect">
            <a:avLst/>
          </a:prstGeom>
        </p:spPr>
        <p:txBody>
          <a:bodyPr vert="horz" lIns="91440" tIns="45720" rIns="91440" bIns="45720" rtlCol="0" anchor="ctr"/>
          <a:lstStyle>
            <a:lvl1pPr algn="l">
              <a:defRPr sz="1200">
                <a:solidFill>
                  <a:schemeClr val="tx1"/>
                </a:solidFill>
              </a:defRPr>
            </a:lvl1pPr>
          </a:lstStyle>
          <a:p>
            <a:fld id="{1017BEFF-B9E5-8346-A577-C3ADDD6F0702}" type="datetime4">
              <a:rPr lang="en-US" smtClean="0"/>
              <a:t>September 11, 2023</a:t>
            </a:fld>
            <a:endParaRPr lang="en-US" dirty="0"/>
          </a:p>
        </p:txBody>
      </p:sp>
    </p:spTree>
    <p:extLst>
      <p:ext uri="{BB962C8B-B14F-4D97-AF65-F5344CB8AC3E}">
        <p14:creationId xmlns:p14="http://schemas.microsoft.com/office/powerpoint/2010/main" val="2896948368"/>
      </p:ext>
    </p:extLst>
  </p:cSld>
  <p:clrMap bg1="lt1" tx1="dk1" bg2="lt2" tx2="dk2" accent1="accent1" accent2="accent2" accent3="accent3" accent4="accent4" accent5="accent5" accent6="accent6" hlink="hlink" folHlink="folHlink"/>
  <p:sldLayoutIdLst>
    <p:sldLayoutId id="2147483657" r:id="rId1"/>
    <p:sldLayoutId id="2147483667" r:id="rId2"/>
    <p:sldLayoutId id="2147483668" r:id="rId3"/>
    <p:sldLayoutId id="2147483669" r:id="rId4"/>
    <p:sldLayoutId id="2147483670" r:id="rId5"/>
    <p:sldLayoutId id="2147483651" r:id="rId6"/>
    <p:sldLayoutId id="2147483675" r:id="rId7"/>
    <p:sldLayoutId id="2147483676" r:id="rId8"/>
    <p:sldLayoutId id="2147483677" r:id="rId9"/>
    <p:sldLayoutId id="2147483678" r:id="rId10"/>
    <p:sldLayoutId id="2147483650" r:id="rId11"/>
    <p:sldLayoutId id="2147483679" r:id="rId12"/>
    <p:sldLayoutId id="2147483680" r:id="rId13"/>
    <p:sldLayoutId id="2147483681" r:id="rId14"/>
    <p:sldLayoutId id="2147483682" r:id="rId15"/>
    <p:sldLayoutId id="2147483653" r:id="rId16"/>
    <p:sldLayoutId id="2147483687" r:id="rId17"/>
    <p:sldLayoutId id="2147483688" r:id="rId18"/>
    <p:sldLayoutId id="2147483689" r:id="rId19"/>
    <p:sldLayoutId id="2147483690" r:id="rId20"/>
    <p:sldLayoutId id="2147483654" r:id="rId21"/>
    <p:sldLayoutId id="2147483691" r:id="rId22"/>
    <p:sldLayoutId id="2147483692" r:id="rId23"/>
    <p:sldLayoutId id="2147483693" r:id="rId24"/>
    <p:sldLayoutId id="2147483694" r:id="rId25"/>
    <p:sldLayoutId id="2147483655" r:id="rId26"/>
    <p:sldLayoutId id="2147483695" r:id="rId27"/>
    <p:sldLayoutId id="2147483696" r:id="rId28"/>
    <p:sldLayoutId id="2147483697" r:id="rId29"/>
    <p:sldLayoutId id="2147483698" r:id="rId30"/>
    <p:sldLayoutId id="2147483745" r:id="rId31"/>
    <p:sldLayoutId id="2147483746" r:id="rId32"/>
    <p:sldLayoutId id="2147483747" r:id="rId33"/>
    <p:sldLayoutId id="2147483748" r:id="rId34"/>
    <p:sldLayoutId id="2147483749" r:id="rId35"/>
    <p:sldLayoutId id="2147483719" r:id="rId36"/>
    <p:sldLayoutId id="2147483720" r:id="rId37"/>
    <p:sldLayoutId id="2147483721" r:id="rId38"/>
    <p:sldLayoutId id="2147483722" r:id="rId39"/>
    <p:sldLayoutId id="2147483723" r:id="rId40"/>
    <p:sldLayoutId id="2147483755" r:id="rId41"/>
    <p:sldLayoutId id="2147483756" r:id="rId42"/>
    <p:sldLayoutId id="2147483757" r:id="rId43"/>
    <p:sldLayoutId id="2147483758" r:id="rId44"/>
    <p:sldLayoutId id="2147483759" r:id="rId45"/>
    <p:sldLayoutId id="2147483775" r:id="rId46"/>
    <p:sldLayoutId id="2147483776" r:id="rId47"/>
    <p:sldLayoutId id="2147483777" r:id="rId48"/>
    <p:sldLayoutId id="2147483778" r:id="rId49"/>
    <p:sldLayoutId id="2147483779" r:id="rId50"/>
    <p:sldLayoutId id="2147483739" r:id="rId51"/>
    <p:sldLayoutId id="2147483740" r:id="rId52"/>
    <p:sldLayoutId id="2147483741" r:id="rId53"/>
    <p:sldLayoutId id="2147483742" r:id="rId54"/>
    <p:sldLayoutId id="2147483743" r:id="rId55"/>
    <p:sldLayoutId id="2147483665" r:id="rId56"/>
    <p:sldLayoutId id="2147483699" r:id="rId57"/>
    <p:sldLayoutId id="2147483700" r:id="rId58"/>
    <p:sldLayoutId id="2147483701" r:id="rId59"/>
    <p:sldLayoutId id="2147483702" r:id="rId60"/>
    <p:sldLayoutId id="2147483666" r:id="rId61"/>
    <p:sldLayoutId id="2147483711" r:id="rId62"/>
    <p:sldLayoutId id="2147483712" r:id="rId63"/>
    <p:sldLayoutId id="2147483713" r:id="rId64"/>
    <p:sldLayoutId id="2147483714" r:id="rId65"/>
    <p:sldLayoutId id="2147483649" r:id="rId66"/>
    <p:sldLayoutId id="2147483810" r:id="rId67"/>
    <p:sldLayoutId id="2147483811" r:id="rId68"/>
    <p:sldLayoutId id="2147483812" r:id="rId69"/>
    <p:sldLayoutId id="2147483813" r:id="rId70"/>
    <p:sldLayoutId id="2147483793" r:id="rId71"/>
    <p:sldLayoutId id="2147483792" r:id="rId72"/>
    <p:sldLayoutId id="2147483791" r:id="rId73"/>
    <p:sldLayoutId id="2147483790" r:id="rId74"/>
    <p:sldLayoutId id="2147483794" r:id="rId75"/>
    <p:sldLayoutId id="2147483799" r:id="rId76"/>
    <p:sldLayoutId id="2147483800" r:id="rId77"/>
    <p:sldLayoutId id="2147483801" r:id="rId78"/>
    <p:sldLayoutId id="2147483802" r:id="rId79"/>
    <p:sldLayoutId id="2147483803" r:id="rId80"/>
    <p:sldLayoutId id="2147483729" r:id="rId81"/>
    <p:sldLayoutId id="2147483730" r:id="rId82"/>
    <p:sldLayoutId id="2147483731" r:id="rId83"/>
    <p:sldLayoutId id="2147483732" r:id="rId84"/>
    <p:sldLayoutId id="2147483733" r:id="rId85"/>
    <p:sldLayoutId id="2147483770" r:id="rId86"/>
    <p:sldLayoutId id="2147483771" r:id="rId87"/>
    <p:sldLayoutId id="2147483772" r:id="rId88"/>
    <p:sldLayoutId id="2147483773" r:id="rId89"/>
    <p:sldLayoutId id="2147483774" r:id="rId90"/>
    <p:sldLayoutId id="2147483734" r:id="rId91"/>
    <p:sldLayoutId id="2147483735" r:id="rId92"/>
    <p:sldLayoutId id="2147483736" r:id="rId93"/>
    <p:sldLayoutId id="2147483737" r:id="rId94"/>
    <p:sldLayoutId id="2147483738" r:id="rId95"/>
    <p:sldLayoutId id="2147483750" r:id="rId96"/>
    <p:sldLayoutId id="2147483751" r:id="rId97"/>
    <p:sldLayoutId id="2147483752" r:id="rId98"/>
    <p:sldLayoutId id="2147483753" r:id="rId99"/>
    <p:sldLayoutId id="2147483754" r:id="rId100"/>
    <p:sldLayoutId id="2147483780" r:id="rId101"/>
    <p:sldLayoutId id="2147483781" r:id="rId102"/>
    <p:sldLayoutId id="2147483782" r:id="rId103"/>
    <p:sldLayoutId id="2147483783" r:id="rId104"/>
    <p:sldLayoutId id="2147483784" r:id="rId105"/>
    <p:sldLayoutId id="2147483785" r:id="rId106"/>
    <p:sldLayoutId id="2147483786" r:id="rId107"/>
    <p:sldLayoutId id="2147483787" r:id="rId108"/>
    <p:sldLayoutId id="2147483788" r:id="rId109"/>
    <p:sldLayoutId id="2147483789" r:id="rId110"/>
    <p:sldLayoutId id="2147483656" r:id="rId111"/>
    <p:sldLayoutId id="2147483808" r:id="rId112"/>
    <p:sldLayoutId id="2147483814" r:id="rId113"/>
    <p:sldLayoutId id="2147483815" r:id="rId114"/>
    <p:sldLayoutId id="2147483816" r:id="rId115"/>
  </p:sldLayoutIdLst>
  <p:hf hdr="0"/>
  <p:txStyles>
    <p:titleStyle>
      <a:lvl1pPr algn="l" defTabSz="914400" rtl="0" eaLnBrk="1" latinLnBrk="0" hangingPunct="1">
        <a:lnSpc>
          <a:spcPct val="90000"/>
        </a:lnSpc>
        <a:spcBef>
          <a:spcPct val="0"/>
        </a:spcBef>
        <a:buNone/>
        <a:defRPr sz="3200" b="0" kern="1200">
          <a:solidFill>
            <a:schemeClr val="tx2"/>
          </a:solidFill>
          <a:latin typeface="ABC Favorit Extended Medium" panose="020B0605030202060203" pitchFamily="34" charset="0"/>
          <a:ea typeface="+mj-ea"/>
          <a:cs typeface="+mj-cs"/>
        </a:defRPr>
      </a:lvl1pPr>
    </p:titleStyle>
    <p:bodyStyle>
      <a:lvl1pPr marL="274320" indent="-274320" algn="l" defTabSz="914400" rtl="0" eaLnBrk="1" latinLnBrk="0" hangingPunct="1">
        <a:lnSpc>
          <a:spcPct val="90000"/>
        </a:lnSpc>
        <a:spcBef>
          <a:spcPts val="1000"/>
        </a:spcBef>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mn-cs"/>
        </a:defRPr>
      </a:lvl1pPr>
      <a:lvl2pPr marL="548640" indent="-274320" algn="l" defTabSz="914400" rtl="0" eaLnBrk="1" latinLnBrk="0" hangingPunct="1">
        <a:lnSpc>
          <a:spcPct val="90000"/>
        </a:lnSpc>
        <a:spcBef>
          <a:spcPts val="500"/>
        </a:spcBef>
        <a:buFont typeface="Wingdings" pitchFamily="2" charset="2"/>
        <a:buChar char="§"/>
        <a:defRPr sz="1600" b="0" i="0" kern="1200">
          <a:solidFill>
            <a:schemeClr val="tx1"/>
          </a:solidFill>
          <a:latin typeface="Roboto Light" panose="02000000000000000000" pitchFamily="2" charset="0"/>
          <a:ea typeface="Roboto Light" panose="02000000000000000000" pitchFamily="2" charset="0"/>
          <a:cs typeface="+mn-cs"/>
        </a:defRPr>
      </a:lvl2pPr>
      <a:lvl3pPr marL="777240" indent="-228600" algn="l" defTabSz="914400" rtl="0" eaLnBrk="1" latinLnBrk="0" hangingPunct="1">
        <a:lnSpc>
          <a:spcPct val="90000"/>
        </a:lnSpc>
        <a:spcBef>
          <a:spcPts val="500"/>
        </a:spcBef>
        <a:buFont typeface="Wingdings" pitchFamily="2" charset="2"/>
        <a:buChar char="§"/>
        <a:defRPr sz="1400" b="0" i="0" kern="1200">
          <a:solidFill>
            <a:schemeClr val="tx1"/>
          </a:solidFill>
          <a:latin typeface="Roboto Light" panose="02000000000000000000" pitchFamily="2" charset="0"/>
          <a:ea typeface="Roboto Light" panose="02000000000000000000" pitchFamily="2" charset="0"/>
          <a:cs typeface="+mn-cs"/>
        </a:defRPr>
      </a:lvl3pPr>
      <a:lvl4pPr marL="960120" indent="-182880" algn="l" defTabSz="914400" rtl="0" eaLnBrk="1" latinLnBrk="0" hangingPunct="1">
        <a:lnSpc>
          <a:spcPct val="90000"/>
        </a:lnSpc>
        <a:spcBef>
          <a:spcPts val="300"/>
        </a:spcBef>
        <a:buFont typeface="Wingdings" pitchFamily="2" charset="2"/>
        <a:buChar char="§"/>
        <a:defRPr sz="1200" b="0" i="0" kern="1200">
          <a:solidFill>
            <a:schemeClr val="tx1"/>
          </a:solidFill>
          <a:latin typeface="Roboto Light" panose="02000000000000000000" pitchFamily="2" charset="0"/>
          <a:ea typeface="Roboto Light" panose="02000000000000000000" pitchFamily="2" charset="0"/>
          <a:cs typeface="+mn-cs"/>
        </a:defRPr>
      </a:lvl4pPr>
      <a:lvl5pPr marL="1097280" indent="-137160" algn="l" defTabSz="914400" rtl="0" eaLnBrk="1" latinLnBrk="0" hangingPunct="1">
        <a:lnSpc>
          <a:spcPct val="90000"/>
        </a:lnSpc>
        <a:spcBef>
          <a:spcPts val="300"/>
        </a:spcBef>
        <a:buFont typeface="Wingdings" pitchFamily="2" charset="2"/>
        <a:buChar char="§"/>
        <a:defRPr sz="1100" b="0" i="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8.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0.xml"/><Relationship Id="rId1" Type="http://schemas.openxmlformats.org/officeDocument/2006/relationships/tags" Target="../tags/tag1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8.xml"/><Relationship Id="rId1" Type="http://schemas.openxmlformats.org/officeDocument/2006/relationships/tags" Target="../tags/tag14.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0.xml"/><Relationship Id="rId1" Type="http://schemas.openxmlformats.org/officeDocument/2006/relationships/tags" Target="../tags/tag15.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tags" Target="../tags/tag16.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1.xml"/><Relationship Id="rId1" Type="http://schemas.openxmlformats.org/officeDocument/2006/relationships/tags" Target="../tags/tag17.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0.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5.xml"/><Relationship Id="rId1" Type="http://schemas.openxmlformats.org/officeDocument/2006/relationships/tags" Target="../tags/tag19.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5.xml"/><Relationship Id="rId1" Type="http://schemas.openxmlformats.org/officeDocument/2006/relationships/tags" Target="../tags/tag20.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0.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5.xml"/><Relationship Id="rId1" Type="http://schemas.openxmlformats.org/officeDocument/2006/relationships/tags" Target="../tags/tag2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5.xml"/><Relationship Id="rId1" Type="http://schemas.openxmlformats.org/officeDocument/2006/relationships/tags" Target="../tags/tag23.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0.xml"/><Relationship Id="rId1" Type="http://schemas.openxmlformats.org/officeDocument/2006/relationships/tags" Target="../tags/tag24.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0.xml"/><Relationship Id="rId1" Type="http://schemas.openxmlformats.org/officeDocument/2006/relationships/tags" Target="../tags/tag25.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5.xml"/><Relationship Id="rId1" Type="http://schemas.openxmlformats.org/officeDocument/2006/relationships/tags" Target="../tags/tag26.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5.xml"/><Relationship Id="rId1" Type="http://schemas.openxmlformats.org/officeDocument/2006/relationships/tags" Target="../tags/tag27.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3.xml"/><Relationship Id="rId1" Type="http://schemas.openxmlformats.org/officeDocument/2006/relationships/tags" Target="../tags/tag28.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0.xml"/><Relationship Id="rId1" Type="http://schemas.openxmlformats.org/officeDocument/2006/relationships/tags" Target="../tags/tag29.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0.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0.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0.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5.xml"/><Relationship Id="rId1" Type="http://schemas.openxmlformats.org/officeDocument/2006/relationships/tags" Target="../tags/tag5.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0.xml"/><Relationship Id="rId1" Type="http://schemas.openxmlformats.org/officeDocument/2006/relationships/tags" Target="../tags/tag6.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1.xml"/><Relationship Id="rId1" Type="http://schemas.openxmlformats.org/officeDocument/2006/relationships/tags" Target="../tags/tag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3.xml"/><Relationship Id="rId1" Type="http://schemas.openxmlformats.org/officeDocument/2006/relationships/tags" Target="../tags/tag8.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0.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10.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6B44F4-AF7B-4DE6-9130-C3B2DBD93DBD}"/>
              </a:ext>
            </a:extLst>
          </p:cNvPr>
          <p:cNvSpPr>
            <a:spLocks noGrp="1"/>
          </p:cNvSpPr>
          <p:nvPr>
            <p:ph type="ftr" sz="quarter" idx="11"/>
          </p:nvPr>
        </p:nvSpPr>
        <p:spPr/>
        <p:txBody>
          <a:bodyPr/>
          <a:lstStyle/>
          <a:p>
            <a:r>
              <a:rPr lang="en-US" dirty="0"/>
              <a:t>© 2023 Mineral, Inc. | Confidential </a:t>
            </a:r>
          </a:p>
        </p:txBody>
      </p:sp>
      <p:sp>
        <p:nvSpPr>
          <p:cNvPr id="5" name="Subtitle 4">
            <a:extLst>
              <a:ext uri="{FF2B5EF4-FFF2-40B4-BE49-F238E27FC236}">
                <a16:creationId xmlns:a16="http://schemas.microsoft.com/office/drawing/2014/main" id="{48CC8624-DE2D-476D-93B5-EAFD8198F170}"/>
              </a:ext>
            </a:extLst>
          </p:cNvPr>
          <p:cNvSpPr>
            <a:spLocks noGrp="1"/>
          </p:cNvSpPr>
          <p:nvPr>
            <p:ph type="subTitle" idx="1"/>
          </p:nvPr>
        </p:nvSpPr>
        <p:spPr>
          <a:xfrm>
            <a:off x="0" y="4855238"/>
            <a:ext cx="5550568" cy="1426842"/>
          </a:xfrm>
        </p:spPr>
        <p:txBody>
          <a:bodyPr/>
          <a:lstStyle/>
          <a:p>
            <a:r>
              <a:rPr lang="en-US" dirty="0"/>
              <a:t>Presented by: </a:t>
            </a:r>
            <a:br>
              <a:rPr lang="en-US" dirty="0"/>
            </a:br>
            <a:r>
              <a:rPr lang="en-US" dirty="0"/>
              <a:t>Kara Govro, JD, SPHR</a:t>
            </a:r>
            <a:br>
              <a:rPr lang="en-US" dirty="0"/>
            </a:br>
            <a:r>
              <a:rPr lang="en-US" dirty="0"/>
              <a:t>Principal Legal Analyst</a:t>
            </a:r>
          </a:p>
          <a:p>
            <a:endParaRPr lang="en-US" dirty="0"/>
          </a:p>
        </p:txBody>
      </p:sp>
      <p:sp>
        <p:nvSpPr>
          <p:cNvPr id="6" name="Title 5">
            <a:extLst>
              <a:ext uri="{FF2B5EF4-FFF2-40B4-BE49-F238E27FC236}">
                <a16:creationId xmlns:a16="http://schemas.microsoft.com/office/drawing/2014/main" id="{4FC10EBD-EF59-4F42-BDE2-3220E3C40CDA}"/>
              </a:ext>
            </a:extLst>
          </p:cNvPr>
          <p:cNvSpPr>
            <a:spLocks noGrp="1"/>
          </p:cNvSpPr>
          <p:nvPr>
            <p:ph type="ctrTitle"/>
          </p:nvPr>
        </p:nvSpPr>
        <p:spPr>
          <a:xfrm>
            <a:off x="0" y="1135790"/>
            <a:ext cx="9143999" cy="3508653"/>
          </a:xfrm>
        </p:spPr>
        <p:txBody>
          <a:bodyPr/>
          <a:lstStyle/>
          <a:p>
            <a:pPr>
              <a:lnSpc>
                <a:spcPct val="100000"/>
              </a:lnSpc>
            </a:pPr>
            <a:r>
              <a:rPr lang="en-US" sz="5400" dirty="0">
                <a:latin typeface="ABC Favorit Extended Medium"/>
              </a:rPr>
              <a:t>The Battle of the Benjamins: </a:t>
            </a:r>
            <a:br>
              <a:rPr lang="en-US" sz="5400" dirty="0">
                <a:latin typeface="ABC Favorit Extended Medium"/>
              </a:rPr>
            </a:br>
            <a:r>
              <a:rPr lang="en-US" sz="5400" dirty="0">
                <a:latin typeface="ABC Favorit Extended Medium"/>
              </a:rPr>
              <a:t>How to Survive Pay Transparency</a:t>
            </a:r>
            <a:endParaRPr lang="en-US" dirty="0"/>
          </a:p>
        </p:txBody>
      </p:sp>
    </p:spTree>
    <p:custDataLst>
      <p:tags r:id="rId1"/>
    </p:custDataLst>
    <p:extLst>
      <p:ext uri="{BB962C8B-B14F-4D97-AF65-F5344CB8AC3E}">
        <p14:creationId xmlns:p14="http://schemas.microsoft.com/office/powerpoint/2010/main" val="112708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C91173-B36D-4769-834B-59638CD49CC0}"/>
              </a:ext>
            </a:extLst>
          </p:cNvPr>
          <p:cNvSpPr>
            <a:spLocks noGrp="1"/>
          </p:cNvSpPr>
          <p:nvPr>
            <p:ph type="ftr" sz="quarter" idx="14"/>
          </p:nvPr>
        </p:nvSpPr>
        <p:spPr/>
        <p:txBody>
          <a:bodyPr/>
          <a:lstStyle/>
          <a:p>
            <a:r>
              <a:rPr lang="en-US" dirty="0"/>
              <a:t>© 2023 Mineral, Inc. | Confidential </a:t>
            </a:r>
          </a:p>
        </p:txBody>
      </p:sp>
      <p:sp>
        <p:nvSpPr>
          <p:cNvPr id="2" name="Slide Number Placeholder 1">
            <a:extLst>
              <a:ext uri="{FF2B5EF4-FFF2-40B4-BE49-F238E27FC236}">
                <a16:creationId xmlns:a16="http://schemas.microsoft.com/office/drawing/2014/main" id="{9016F231-3461-4724-A2D5-959E6860E317}"/>
              </a:ext>
            </a:extLst>
          </p:cNvPr>
          <p:cNvSpPr>
            <a:spLocks noGrp="1"/>
          </p:cNvSpPr>
          <p:nvPr>
            <p:ph type="sldNum" sz="quarter" idx="15"/>
          </p:nvPr>
        </p:nvSpPr>
        <p:spPr/>
        <p:txBody>
          <a:bodyPr/>
          <a:lstStyle/>
          <a:p>
            <a:fld id="{4C7EE78D-B9A7-48B4-95B4-9093E49B7AC1}" type="slidenum">
              <a:rPr lang="en-US" smtClean="0"/>
              <a:pPr/>
              <a:t>10</a:t>
            </a:fld>
            <a:endParaRPr lang="en-US" dirty="0"/>
          </a:p>
        </p:txBody>
      </p:sp>
      <p:sp>
        <p:nvSpPr>
          <p:cNvPr id="7" name="Title 6">
            <a:extLst>
              <a:ext uri="{FF2B5EF4-FFF2-40B4-BE49-F238E27FC236}">
                <a16:creationId xmlns:a16="http://schemas.microsoft.com/office/drawing/2014/main" id="{1C4A1583-9ABB-461E-A55F-A123F30E4906}"/>
              </a:ext>
            </a:extLst>
          </p:cNvPr>
          <p:cNvSpPr>
            <a:spLocks noGrp="1"/>
          </p:cNvSpPr>
          <p:nvPr>
            <p:ph type="title"/>
          </p:nvPr>
        </p:nvSpPr>
        <p:spPr/>
        <p:txBody>
          <a:bodyPr/>
          <a:lstStyle/>
          <a:p>
            <a:r>
              <a:rPr lang="en-US" dirty="0">
                <a:latin typeface="ABC Favorit Extended Medium"/>
              </a:rPr>
              <a:t>Oregon’s Pay Equity Laws</a:t>
            </a:r>
          </a:p>
        </p:txBody>
      </p:sp>
      <p:sp>
        <p:nvSpPr>
          <p:cNvPr id="9" name="Text Placeholder 8">
            <a:extLst>
              <a:ext uri="{FF2B5EF4-FFF2-40B4-BE49-F238E27FC236}">
                <a16:creationId xmlns:a16="http://schemas.microsoft.com/office/drawing/2014/main" id="{546BBCB4-22C1-466D-8C97-862A13C0D3D5}"/>
              </a:ext>
            </a:extLst>
          </p:cNvPr>
          <p:cNvSpPr>
            <a:spLocks noGrp="1"/>
          </p:cNvSpPr>
          <p:nvPr>
            <p:ph type="body" sz="quarter" idx="16"/>
          </p:nvPr>
        </p:nvSpPr>
        <p:spPr>
          <a:xfrm>
            <a:off x="-1" y="1079500"/>
            <a:ext cx="6404055" cy="5046980"/>
          </a:xfrm>
        </p:spPr>
        <p:txBody>
          <a:bodyPr/>
          <a:lstStyle/>
          <a:p>
            <a:pPr>
              <a:lnSpc>
                <a:spcPct val="140000"/>
              </a:lnSpc>
            </a:pPr>
            <a:r>
              <a:rPr lang="en-US" b="1" u="sng" dirty="0">
                <a:latin typeface="Roboto Light"/>
                <a:ea typeface="Roboto Light"/>
                <a:cs typeface="Roboto Light"/>
              </a:rPr>
              <a:t>No</a:t>
            </a:r>
            <a:r>
              <a:rPr lang="en-US" dirty="0">
                <a:latin typeface="Roboto Light"/>
                <a:ea typeface="Roboto Light"/>
                <a:cs typeface="Roboto Light"/>
              </a:rPr>
              <a:t> transparency or posting law.</a:t>
            </a:r>
          </a:p>
          <a:p>
            <a:pPr>
              <a:lnSpc>
                <a:spcPct val="140000"/>
              </a:lnSpc>
            </a:pPr>
            <a:r>
              <a:rPr lang="en-US" dirty="0">
                <a:latin typeface="Roboto Light"/>
                <a:ea typeface="Roboto Light"/>
                <a:cs typeface="Roboto Light"/>
              </a:rPr>
              <a:t>Prohibit differing wages for employees who are part of a particular protected class when they do work of comparable character.</a:t>
            </a:r>
          </a:p>
          <a:p>
            <a:pPr>
              <a:lnSpc>
                <a:spcPct val="140000"/>
              </a:lnSpc>
            </a:pPr>
            <a:r>
              <a:rPr lang="en-US" dirty="0">
                <a:latin typeface="Roboto Light"/>
                <a:ea typeface="Roboto Light"/>
                <a:cs typeface="Roboto Light"/>
              </a:rPr>
              <a:t>Prohibit salary history inquiries (no asking applicants about current or past salary, no screening based on what you know, no using what you know to set someone’s pay).</a:t>
            </a:r>
          </a:p>
          <a:p>
            <a:pPr>
              <a:lnSpc>
                <a:spcPct val="130000"/>
              </a:lnSpc>
            </a:pPr>
            <a:r>
              <a:rPr lang="en-US" dirty="0">
                <a:latin typeface="Roboto Light"/>
                <a:ea typeface="Roboto Light"/>
                <a:cs typeface="Roboto Light"/>
              </a:rPr>
              <a:t>Allow employees to discuss their wages and the wages of other employees and inquire about others’ wages (but there is no obligation for employers or employees to provide this information). </a:t>
            </a:r>
          </a:p>
        </p:txBody>
      </p:sp>
      <p:pic>
        <p:nvPicPr>
          <p:cNvPr id="8" name="Picture Placeholder 7" descr="A crosswalk sign on a street&#10;&#10;Description automatically generated with low confidence">
            <a:extLst>
              <a:ext uri="{FF2B5EF4-FFF2-40B4-BE49-F238E27FC236}">
                <a16:creationId xmlns:a16="http://schemas.microsoft.com/office/drawing/2014/main" id="{3956A38B-1286-472A-B266-56C9A37E0F2D}"/>
              </a:ext>
            </a:extLst>
          </p:cNvPr>
          <p:cNvPicPr>
            <a:picLocks noGrp="1" noChangeAspect="1"/>
          </p:cNvPicPr>
          <p:nvPr>
            <p:ph type="pic" sz="quarter" idx="18"/>
          </p:nvPr>
        </p:nvPicPr>
        <p:blipFill rotWithShape="1">
          <a:blip r:embed="rId4" cstate="screen">
            <a:extLst>
              <a:ext uri="{28A0092B-C50C-407E-A947-70E740481C1C}">
                <a14:useLocalDpi xmlns:a14="http://schemas.microsoft.com/office/drawing/2010/main"/>
              </a:ext>
            </a:extLst>
          </a:blip>
          <a:srcRect l="7379" r="7379"/>
          <a:stretch/>
        </p:blipFill>
        <p:spPr>
          <a:xfrm>
            <a:off x="6404055" y="1347537"/>
            <a:ext cx="5431393" cy="4241734"/>
          </a:xfrm>
        </p:spPr>
      </p:pic>
    </p:spTree>
    <p:custDataLst>
      <p:tags r:id="rId1"/>
    </p:custDataLst>
    <p:extLst>
      <p:ext uri="{BB962C8B-B14F-4D97-AF65-F5344CB8AC3E}">
        <p14:creationId xmlns:p14="http://schemas.microsoft.com/office/powerpoint/2010/main" val="1619323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C91173-B36D-4769-834B-59638CD49CC0}"/>
              </a:ext>
            </a:extLst>
          </p:cNvPr>
          <p:cNvSpPr>
            <a:spLocks noGrp="1"/>
          </p:cNvSpPr>
          <p:nvPr>
            <p:ph type="ftr" sz="quarter" idx="14"/>
          </p:nvPr>
        </p:nvSpPr>
        <p:spPr/>
        <p:txBody>
          <a:bodyPr/>
          <a:lstStyle/>
          <a:p>
            <a:r>
              <a:rPr lang="en-US" dirty="0"/>
              <a:t>© 2023 Mineral, Inc. | Confidential </a:t>
            </a:r>
          </a:p>
        </p:txBody>
      </p:sp>
      <p:sp>
        <p:nvSpPr>
          <p:cNvPr id="2" name="Slide Number Placeholder 1">
            <a:extLst>
              <a:ext uri="{FF2B5EF4-FFF2-40B4-BE49-F238E27FC236}">
                <a16:creationId xmlns:a16="http://schemas.microsoft.com/office/drawing/2014/main" id="{9016F231-3461-4724-A2D5-959E6860E317}"/>
              </a:ext>
            </a:extLst>
          </p:cNvPr>
          <p:cNvSpPr>
            <a:spLocks noGrp="1"/>
          </p:cNvSpPr>
          <p:nvPr>
            <p:ph type="sldNum" sz="quarter" idx="15"/>
          </p:nvPr>
        </p:nvSpPr>
        <p:spPr/>
        <p:txBody>
          <a:bodyPr/>
          <a:lstStyle/>
          <a:p>
            <a:fld id="{4C7EE78D-B9A7-48B4-95B4-9093E49B7AC1}" type="slidenum">
              <a:rPr lang="en-US" smtClean="0"/>
              <a:pPr/>
              <a:t>11</a:t>
            </a:fld>
            <a:endParaRPr lang="en-US" dirty="0"/>
          </a:p>
        </p:txBody>
      </p:sp>
      <p:sp>
        <p:nvSpPr>
          <p:cNvPr id="7" name="Title 6">
            <a:extLst>
              <a:ext uri="{FF2B5EF4-FFF2-40B4-BE49-F238E27FC236}">
                <a16:creationId xmlns:a16="http://schemas.microsoft.com/office/drawing/2014/main" id="{1C4A1583-9ABB-461E-A55F-A123F30E4906}"/>
              </a:ext>
            </a:extLst>
          </p:cNvPr>
          <p:cNvSpPr>
            <a:spLocks noGrp="1"/>
          </p:cNvSpPr>
          <p:nvPr>
            <p:ph type="title"/>
          </p:nvPr>
        </p:nvSpPr>
        <p:spPr/>
        <p:txBody>
          <a:bodyPr/>
          <a:lstStyle/>
          <a:p>
            <a:r>
              <a:rPr lang="en-US" dirty="0">
                <a:latin typeface="ABC Favorit Extended Medium"/>
              </a:rPr>
              <a:t>Washington’s Pay Equity Laws</a:t>
            </a:r>
          </a:p>
        </p:txBody>
      </p:sp>
      <p:sp>
        <p:nvSpPr>
          <p:cNvPr id="9" name="Text Placeholder 8">
            <a:extLst>
              <a:ext uri="{FF2B5EF4-FFF2-40B4-BE49-F238E27FC236}">
                <a16:creationId xmlns:a16="http://schemas.microsoft.com/office/drawing/2014/main" id="{546BBCB4-22C1-466D-8C97-862A13C0D3D5}"/>
              </a:ext>
            </a:extLst>
          </p:cNvPr>
          <p:cNvSpPr>
            <a:spLocks noGrp="1"/>
          </p:cNvSpPr>
          <p:nvPr>
            <p:ph type="body" sz="quarter" idx="16"/>
          </p:nvPr>
        </p:nvSpPr>
        <p:spPr>
          <a:xfrm>
            <a:off x="6018028" y="1998920"/>
            <a:ext cx="6173972" cy="4127559"/>
          </a:xfrm>
        </p:spPr>
        <p:txBody>
          <a:bodyPr numCol="1"/>
          <a:lstStyle/>
          <a:p>
            <a:pPr>
              <a:lnSpc>
                <a:spcPct val="130000"/>
              </a:lnSpc>
            </a:pPr>
            <a:r>
              <a:rPr lang="en-US" dirty="0">
                <a:latin typeface="Roboto Light"/>
                <a:ea typeface="Roboto Light"/>
                <a:cs typeface="Roboto Light"/>
              </a:rPr>
              <a:t>Require wage disclosure.</a:t>
            </a:r>
          </a:p>
          <a:p>
            <a:pPr>
              <a:lnSpc>
                <a:spcPct val="130000"/>
              </a:lnSpc>
            </a:pPr>
            <a:r>
              <a:rPr lang="en-US" dirty="0">
                <a:latin typeface="Roboto Light"/>
                <a:ea typeface="Roboto Light"/>
                <a:cs typeface="Roboto Light"/>
              </a:rPr>
              <a:t>Prohibit unequal compensation based on gender for “similarly employed” workers. </a:t>
            </a:r>
          </a:p>
          <a:p>
            <a:pPr>
              <a:lnSpc>
                <a:spcPct val="130000"/>
              </a:lnSpc>
            </a:pPr>
            <a:r>
              <a:rPr lang="en-US" dirty="0">
                <a:latin typeface="Roboto Light"/>
                <a:ea typeface="Roboto Light"/>
                <a:cs typeface="Roboto Light"/>
              </a:rPr>
              <a:t>Prohibit limiting an employee’s career advancement opportunities that would otherwise be available based on gender.</a:t>
            </a:r>
            <a:endParaRPr lang="en-US" dirty="0"/>
          </a:p>
          <a:p>
            <a:pPr>
              <a:lnSpc>
                <a:spcPct val="130000"/>
              </a:lnSpc>
            </a:pPr>
            <a:r>
              <a:rPr lang="en-US" dirty="0">
                <a:cs typeface="Roboto Light"/>
              </a:rPr>
              <a:t>Prohibit salary history inquiries (</a:t>
            </a:r>
            <a:r>
              <a:rPr lang="en-US" dirty="0">
                <a:latin typeface="Roboto Light"/>
                <a:ea typeface="Roboto Light"/>
                <a:cs typeface="Roboto Light"/>
              </a:rPr>
              <a:t>no asking applicants about current or past salary, no screening based on certain wage criteria).</a:t>
            </a:r>
          </a:p>
          <a:p>
            <a:pPr>
              <a:lnSpc>
                <a:spcPct val="130000"/>
              </a:lnSpc>
            </a:pPr>
            <a:r>
              <a:rPr lang="en-US" dirty="0">
                <a:latin typeface="Roboto Light"/>
                <a:ea typeface="Roboto Light"/>
                <a:cs typeface="Roboto Light"/>
              </a:rPr>
              <a:t>Allow employees to disclose, compare, and discuss their wages or the wages of other employees. </a:t>
            </a:r>
            <a:endParaRPr lang="en-US" dirty="0">
              <a:cs typeface="Roboto Light" panose="02000000000000000000" pitchFamily="2" charset="0"/>
            </a:endParaRPr>
          </a:p>
          <a:p>
            <a:pPr>
              <a:lnSpc>
                <a:spcPct val="130000"/>
              </a:lnSpc>
            </a:pPr>
            <a:endParaRPr lang="en-US" dirty="0">
              <a:cs typeface="Roboto Light"/>
            </a:endParaRPr>
          </a:p>
          <a:p>
            <a:endParaRPr lang="en-US" dirty="0">
              <a:cs typeface="Roboto Light" panose="02000000000000000000" pitchFamily="2" charset="0"/>
            </a:endParaRPr>
          </a:p>
          <a:p>
            <a:pPr marL="0" indent="0">
              <a:buNone/>
            </a:pPr>
            <a:endParaRPr lang="en-US" dirty="0">
              <a:cs typeface="Roboto Light" panose="02000000000000000000" pitchFamily="2" charset="0"/>
            </a:endParaRPr>
          </a:p>
        </p:txBody>
      </p:sp>
      <p:pic>
        <p:nvPicPr>
          <p:cNvPr id="18" name="Picture Placeholder 17" descr="A picture containing person, outdoor, grass, sport&#10;&#10;Description automatically generated">
            <a:extLst>
              <a:ext uri="{FF2B5EF4-FFF2-40B4-BE49-F238E27FC236}">
                <a16:creationId xmlns:a16="http://schemas.microsoft.com/office/drawing/2014/main" id="{71EFD3C0-2CA1-450A-BCE1-DBB7E3D49970}"/>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l="7423" r="7423"/>
          <a:stretch>
            <a:fillRect/>
          </a:stretch>
        </p:blipFill>
        <p:spPr>
          <a:xfrm>
            <a:off x="356552" y="1383030"/>
            <a:ext cx="5661476" cy="4421421"/>
          </a:xfrm>
        </p:spPr>
      </p:pic>
    </p:spTree>
    <p:custDataLst>
      <p:tags r:id="rId1"/>
    </p:custDataLst>
    <p:extLst>
      <p:ext uri="{BB962C8B-B14F-4D97-AF65-F5344CB8AC3E}">
        <p14:creationId xmlns:p14="http://schemas.microsoft.com/office/powerpoint/2010/main" val="522472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268163-0653-46DB-A3AD-71E4599C67BF}"/>
              </a:ext>
            </a:extLst>
          </p:cNvPr>
          <p:cNvSpPr>
            <a:spLocks noGrp="1"/>
          </p:cNvSpPr>
          <p:nvPr>
            <p:ph type="sldNum" sz="quarter" idx="12"/>
          </p:nvPr>
        </p:nvSpPr>
        <p:spPr/>
        <p:txBody>
          <a:bodyPr/>
          <a:lstStyle/>
          <a:p>
            <a:fld id="{4C7EE78D-B9A7-48B4-95B4-9093E49B7AC1}" type="slidenum">
              <a:rPr lang="en-US" smtClean="0"/>
              <a:pPr/>
              <a:t>12</a:t>
            </a:fld>
            <a:endParaRPr lang="en-US" dirty="0"/>
          </a:p>
        </p:txBody>
      </p:sp>
      <p:sp>
        <p:nvSpPr>
          <p:cNvPr id="3" name="Footer Placeholder 2">
            <a:extLst>
              <a:ext uri="{FF2B5EF4-FFF2-40B4-BE49-F238E27FC236}">
                <a16:creationId xmlns:a16="http://schemas.microsoft.com/office/drawing/2014/main" id="{5F238062-815D-4794-ACCA-5E65652169B2}"/>
              </a:ext>
            </a:extLst>
          </p:cNvPr>
          <p:cNvSpPr>
            <a:spLocks noGrp="1"/>
          </p:cNvSpPr>
          <p:nvPr>
            <p:ph type="ftr" sz="quarter" idx="13"/>
          </p:nvPr>
        </p:nvSpPr>
        <p:spPr/>
        <p:txBody>
          <a:bodyPr/>
          <a:lstStyle/>
          <a:p>
            <a:r>
              <a:rPr lang="en-US" dirty="0"/>
              <a:t>© 2023 Mineral, Inc. | Confidential</a:t>
            </a:r>
          </a:p>
        </p:txBody>
      </p:sp>
      <p:sp>
        <p:nvSpPr>
          <p:cNvPr id="15" name="TextBox 14">
            <a:extLst>
              <a:ext uri="{FF2B5EF4-FFF2-40B4-BE49-F238E27FC236}">
                <a16:creationId xmlns:a16="http://schemas.microsoft.com/office/drawing/2014/main" id="{1F4D93A7-D2E6-4B4E-9322-36193FE27C98}"/>
              </a:ext>
            </a:extLst>
          </p:cNvPr>
          <p:cNvSpPr txBox="1"/>
          <p:nvPr/>
        </p:nvSpPr>
        <p:spPr>
          <a:xfrm>
            <a:off x="2477511" y="3787415"/>
            <a:ext cx="6714268" cy="1328569"/>
          </a:xfrm>
          <a:prstGeom prst="rect">
            <a:avLst/>
          </a:prstGeom>
          <a:noFill/>
        </p:spPr>
        <p:txBody>
          <a:bodyPr wrap="square" lIns="91440" tIns="45720" rIns="91440" bIns="45720" rtlCol="0" anchor="t">
            <a:spAutoFit/>
          </a:bodyPr>
          <a:lstStyle/>
          <a:p>
            <a:pPr algn="ctr">
              <a:spcAft>
                <a:spcPts val="1000"/>
              </a:spcAft>
              <a:buSzPct val="95000"/>
            </a:pPr>
            <a:r>
              <a:rPr lang="en-US" sz="3600" b="1" kern="1900" dirty="0">
                <a:cs typeface="Georgia"/>
              </a:rPr>
              <a:t>Washington </a:t>
            </a:r>
            <a:endParaRPr lang="en-US" sz="1200" kern="1900" dirty="0">
              <a:cs typeface="Georgia"/>
            </a:endParaRPr>
          </a:p>
          <a:p>
            <a:pPr algn="ctr">
              <a:spcAft>
                <a:spcPts val="1000"/>
              </a:spcAft>
            </a:pPr>
            <a:r>
              <a:rPr lang="en-US" sz="3600" b="1" kern="1900" dirty="0">
                <a:cs typeface="Georgia"/>
              </a:rPr>
              <a:t>Pay Range Disclosure</a:t>
            </a:r>
            <a:endParaRPr lang="en-US" sz="1200" kern="1900" dirty="0">
              <a:ea typeface="Verdana"/>
              <a:cs typeface="Georgia"/>
            </a:endParaRPr>
          </a:p>
        </p:txBody>
      </p:sp>
      <p:pic>
        <p:nvPicPr>
          <p:cNvPr id="5" name="Picture 4" descr="Map&#10;&#10;Description automatically generated with medium confidence">
            <a:extLst>
              <a:ext uri="{FF2B5EF4-FFF2-40B4-BE49-F238E27FC236}">
                <a16:creationId xmlns:a16="http://schemas.microsoft.com/office/drawing/2014/main" id="{FB947431-A677-4C26-8987-32A148083E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4717" y="1563289"/>
            <a:ext cx="3419856" cy="2224126"/>
          </a:xfrm>
          <a:prstGeom prst="rect">
            <a:avLst/>
          </a:prstGeom>
        </p:spPr>
      </p:pic>
    </p:spTree>
    <p:custDataLst>
      <p:tags r:id="rId1"/>
    </p:custDataLst>
    <p:extLst>
      <p:ext uri="{BB962C8B-B14F-4D97-AF65-F5344CB8AC3E}">
        <p14:creationId xmlns:p14="http://schemas.microsoft.com/office/powerpoint/2010/main" val="2001686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16F231-3461-4724-A2D5-959E6860E317}"/>
              </a:ext>
            </a:extLst>
          </p:cNvPr>
          <p:cNvSpPr>
            <a:spLocks noGrp="1"/>
          </p:cNvSpPr>
          <p:nvPr>
            <p:ph type="sldNum" sz="quarter" idx="12"/>
          </p:nvPr>
        </p:nvSpPr>
        <p:spPr/>
        <p:txBody>
          <a:bodyPr/>
          <a:lstStyle/>
          <a:p>
            <a:fld id="{4C7EE78D-B9A7-48B4-95B4-9093E49B7AC1}" type="slidenum">
              <a:rPr lang="en-US" smtClean="0"/>
              <a:pPr/>
              <a:t>13</a:t>
            </a:fld>
            <a:endParaRPr lang="en-US" dirty="0"/>
          </a:p>
        </p:txBody>
      </p:sp>
      <p:sp>
        <p:nvSpPr>
          <p:cNvPr id="3" name="Footer Placeholder 2">
            <a:extLst>
              <a:ext uri="{FF2B5EF4-FFF2-40B4-BE49-F238E27FC236}">
                <a16:creationId xmlns:a16="http://schemas.microsoft.com/office/drawing/2014/main" id="{0DC91173-B36D-4769-834B-59638CD49CC0}"/>
              </a:ext>
            </a:extLst>
          </p:cNvPr>
          <p:cNvSpPr>
            <a:spLocks noGrp="1"/>
          </p:cNvSpPr>
          <p:nvPr>
            <p:ph type="ftr" sz="quarter" idx="13"/>
          </p:nvPr>
        </p:nvSpPr>
        <p:spPr/>
        <p:txBody>
          <a:bodyPr/>
          <a:lstStyle/>
          <a:p>
            <a:r>
              <a:rPr lang="en-US" dirty="0"/>
              <a:t>© 2023 Mineral, Inc. | Confidential </a:t>
            </a:r>
          </a:p>
        </p:txBody>
      </p:sp>
      <p:pic>
        <p:nvPicPr>
          <p:cNvPr id="13" name="Picture Placeholder 12" descr="A few women sitting at a table&#10;&#10;Description automatically generated with low confidence">
            <a:extLst>
              <a:ext uri="{FF2B5EF4-FFF2-40B4-BE49-F238E27FC236}">
                <a16:creationId xmlns:a16="http://schemas.microsoft.com/office/drawing/2014/main" id="{4C47C805-5077-4491-8826-DC40D5F54903}"/>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22964" r="22964"/>
          <a:stretch/>
        </p:blipFill>
        <p:spPr/>
      </p:pic>
      <p:sp>
        <p:nvSpPr>
          <p:cNvPr id="9" name="Text Placeholder 8">
            <a:extLst>
              <a:ext uri="{FF2B5EF4-FFF2-40B4-BE49-F238E27FC236}">
                <a16:creationId xmlns:a16="http://schemas.microsoft.com/office/drawing/2014/main" id="{546BBCB4-22C1-466D-8C97-862A13C0D3D5}"/>
              </a:ext>
            </a:extLst>
          </p:cNvPr>
          <p:cNvSpPr>
            <a:spLocks noGrp="1"/>
          </p:cNvSpPr>
          <p:nvPr>
            <p:ph type="body" sz="quarter" idx="16"/>
          </p:nvPr>
        </p:nvSpPr>
        <p:spPr>
          <a:xfrm>
            <a:off x="511278" y="1926076"/>
            <a:ext cx="6059643" cy="3549691"/>
          </a:xfrm>
          <a:solidFill>
            <a:schemeClr val="bg2"/>
          </a:solidFill>
        </p:spPr>
        <p:txBody>
          <a:bodyPr/>
          <a:lstStyle/>
          <a:p>
            <a:pPr marL="0" indent="0">
              <a:lnSpc>
                <a:spcPct val="100000"/>
              </a:lnSpc>
              <a:buNone/>
            </a:pPr>
            <a:r>
              <a:rPr lang="en-US" dirty="0">
                <a:latin typeface="Roboto Light"/>
                <a:ea typeface="Roboto Light"/>
                <a:cs typeface="Roboto Light"/>
              </a:rPr>
              <a:t>Employers with 15 or more employees total, located anywhere, if they: </a:t>
            </a:r>
          </a:p>
          <a:p>
            <a:pPr lvl="1">
              <a:lnSpc>
                <a:spcPct val="100000"/>
              </a:lnSpc>
            </a:pPr>
            <a:r>
              <a:rPr lang="en-US" sz="1800" dirty="0">
                <a:latin typeface="Roboto Light"/>
                <a:ea typeface="Roboto Light"/>
                <a:cs typeface="Roboto Light"/>
              </a:rPr>
              <a:t>Have at least one employee in Washington, </a:t>
            </a:r>
            <a:r>
              <a:rPr lang="en-US" sz="1800" b="1" i="1" dirty="0">
                <a:latin typeface="Roboto Light"/>
                <a:ea typeface="Roboto Light"/>
                <a:cs typeface="Roboto Light"/>
              </a:rPr>
              <a:t>or</a:t>
            </a:r>
          </a:p>
          <a:p>
            <a:pPr lvl="1">
              <a:lnSpc>
                <a:spcPct val="100000"/>
              </a:lnSpc>
            </a:pPr>
            <a:r>
              <a:rPr lang="en-US" sz="1800" dirty="0">
                <a:latin typeface="Roboto Light"/>
                <a:ea typeface="Roboto Light"/>
                <a:cs typeface="Roboto Light"/>
              </a:rPr>
              <a:t>Engage in any business, industry, profession, or activity in Washington, </a:t>
            </a:r>
            <a:r>
              <a:rPr lang="en-US" sz="1800" b="1" i="1" dirty="0">
                <a:latin typeface="Roboto Light"/>
                <a:ea typeface="Roboto Light"/>
                <a:cs typeface="Roboto Light"/>
              </a:rPr>
              <a:t>or</a:t>
            </a:r>
          </a:p>
          <a:p>
            <a:pPr lvl="1">
              <a:lnSpc>
                <a:spcPct val="100000"/>
              </a:lnSpc>
            </a:pPr>
            <a:r>
              <a:rPr lang="en-US" sz="1800" dirty="0">
                <a:latin typeface="Roboto Light"/>
                <a:ea typeface="Roboto Light"/>
                <a:cs typeface="Roboto Light"/>
              </a:rPr>
              <a:t>Are hiring for a position that is in Washington or </a:t>
            </a:r>
            <a:r>
              <a:rPr lang="en-US" sz="1800" i="1" dirty="0">
                <a:latin typeface="Roboto Light"/>
                <a:ea typeface="Roboto Light"/>
                <a:cs typeface="Roboto Light"/>
              </a:rPr>
              <a:t>could be filled </a:t>
            </a:r>
            <a:r>
              <a:rPr lang="en-US" sz="1800" dirty="0">
                <a:latin typeface="Roboto Light"/>
                <a:ea typeface="Roboto Light"/>
                <a:cs typeface="Roboto Light"/>
              </a:rPr>
              <a:t>by someone in Washington</a:t>
            </a:r>
            <a:endParaRPr lang="en-US" sz="1800" dirty="0"/>
          </a:p>
          <a:p>
            <a:pPr marL="0" indent="0">
              <a:buNone/>
            </a:pPr>
            <a:r>
              <a:rPr lang="en-US" dirty="0"/>
              <a:t>An employer cannot avoid disclosing wage and salary information by indicating that they will not accept Washington applicants. </a:t>
            </a:r>
            <a:endParaRPr lang="en-US" dirty="0">
              <a:cs typeface="Roboto Light" panose="02000000000000000000" pitchFamily="2" charset="0"/>
            </a:endParaRPr>
          </a:p>
        </p:txBody>
      </p:sp>
      <p:sp>
        <p:nvSpPr>
          <p:cNvPr id="7" name="Title 6">
            <a:extLst>
              <a:ext uri="{FF2B5EF4-FFF2-40B4-BE49-F238E27FC236}">
                <a16:creationId xmlns:a16="http://schemas.microsoft.com/office/drawing/2014/main" id="{1C4A1583-9ABB-461E-A55F-A123F30E4906}"/>
              </a:ext>
            </a:extLst>
          </p:cNvPr>
          <p:cNvSpPr>
            <a:spLocks noGrp="1"/>
          </p:cNvSpPr>
          <p:nvPr>
            <p:ph type="title"/>
          </p:nvPr>
        </p:nvSpPr>
        <p:spPr>
          <a:xfrm>
            <a:off x="511278" y="750370"/>
            <a:ext cx="6059643" cy="1175706"/>
          </a:xfrm>
          <a:solidFill>
            <a:schemeClr val="bg2"/>
          </a:solidFill>
        </p:spPr>
        <p:txBody>
          <a:bodyPr anchor="b"/>
          <a:lstStyle/>
          <a:p>
            <a:br>
              <a:rPr lang="en-US" dirty="0">
                <a:latin typeface="ABC Favorit Extended Medium"/>
              </a:rPr>
            </a:br>
            <a:r>
              <a:rPr lang="en-US" dirty="0">
                <a:latin typeface="ABC Favorit Extended Medium"/>
              </a:rPr>
              <a:t>Who It Applies To</a:t>
            </a:r>
          </a:p>
        </p:txBody>
      </p:sp>
    </p:spTree>
    <p:custDataLst>
      <p:tags r:id="rId1"/>
    </p:custDataLst>
    <p:extLst>
      <p:ext uri="{BB962C8B-B14F-4D97-AF65-F5344CB8AC3E}">
        <p14:creationId xmlns:p14="http://schemas.microsoft.com/office/powerpoint/2010/main" val="1920541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16F231-3461-4724-A2D5-959E6860E317}"/>
              </a:ext>
            </a:extLst>
          </p:cNvPr>
          <p:cNvSpPr>
            <a:spLocks noGrp="1"/>
          </p:cNvSpPr>
          <p:nvPr>
            <p:ph type="sldNum" sz="quarter" idx="12"/>
          </p:nvPr>
        </p:nvSpPr>
        <p:spPr/>
        <p:txBody>
          <a:bodyPr/>
          <a:lstStyle/>
          <a:p>
            <a:fld id="{4C7EE78D-B9A7-48B4-95B4-9093E49B7AC1}" type="slidenum">
              <a:rPr lang="en-US" smtClean="0"/>
              <a:pPr/>
              <a:t>14</a:t>
            </a:fld>
            <a:endParaRPr lang="en-US" dirty="0"/>
          </a:p>
        </p:txBody>
      </p:sp>
      <p:sp>
        <p:nvSpPr>
          <p:cNvPr id="3" name="Footer Placeholder 2">
            <a:extLst>
              <a:ext uri="{FF2B5EF4-FFF2-40B4-BE49-F238E27FC236}">
                <a16:creationId xmlns:a16="http://schemas.microsoft.com/office/drawing/2014/main" id="{0DC91173-B36D-4769-834B-59638CD49CC0}"/>
              </a:ext>
            </a:extLst>
          </p:cNvPr>
          <p:cNvSpPr>
            <a:spLocks noGrp="1"/>
          </p:cNvSpPr>
          <p:nvPr>
            <p:ph type="ftr" sz="quarter" idx="13"/>
          </p:nvPr>
        </p:nvSpPr>
        <p:spPr/>
        <p:txBody>
          <a:bodyPr/>
          <a:lstStyle/>
          <a:p>
            <a:r>
              <a:rPr lang="en-US" dirty="0"/>
              <a:t>© 2023 Mineral, Inc. | Confidential </a:t>
            </a:r>
          </a:p>
        </p:txBody>
      </p:sp>
      <p:pic>
        <p:nvPicPr>
          <p:cNvPr id="10" name="Picture Placeholder 9" descr="A group of people in a room&#10;&#10;Description automatically generated with medium confidence">
            <a:extLst>
              <a:ext uri="{FF2B5EF4-FFF2-40B4-BE49-F238E27FC236}">
                <a16:creationId xmlns:a16="http://schemas.microsoft.com/office/drawing/2014/main" id="{7F231601-9E9B-4EB0-8BF0-09E411671560}"/>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t="9995" b="9995"/>
          <a:stretch/>
        </p:blipFill>
        <p:spPr/>
      </p:pic>
      <p:sp>
        <p:nvSpPr>
          <p:cNvPr id="7" name="Title 6">
            <a:extLst>
              <a:ext uri="{FF2B5EF4-FFF2-40B4-BE49-F238E27FC236}">
                <a16:creationId xmlns:a16="http://schemas.microsoft.com/office/drawing/2014/main" id="{1C4A1583-9ABB-461E-A55F-A123F30E4906}"/>
              </a:ext>
            </a:extLst>
          </p:cNvPr>
          <p:cNvSpPr>
            <a:spLocks noGrp="1"/>
          </p:cNvSpPr>
          <p:nvPr>
            <p:ph type="title"/>
          </p:nvPr>
        </p:nvSpPr>
        <p:spPr>
          <a:xfrm>
            <a:off x="377117" y="368044"/>
            <a:ext cx="6696044" cy="1154144"/>
          </a:xfrm>
          <a:solidFill>
            <a:schemeClr val="bg2"/>
          </a:solidFill>
        </p:spPr>
        <p:txBody>
          <a:bodyPr/>
          <a:lstStyle/>
          <a:p>
            <a:r>
              <a:rPr lang="en-US" dirty="0">
                <a:solidFill>
                  <a:schemeClr val="tx1"/>
                </a:solidFill>
                <a:latin typeface="ABC Favorit Extended Medium"/>
              </a:rPr>
              <a:t>What It Requires</a:t>
            </a:r>
          </a:p>
        </p:txBody>
      </p:sp>
      <p:sp>
        <p:nvSpPr>
          <p:cNvPr id="9" name="Text Placeholder 8">
            <a:extLst>
              <a:ext uri="{FF2B5EF4-FFF2-40B4-BE49-F238E27FC236}">
                <a16:creationId xmlns:a16="http://schemas.microsoft.com/office/drawing/2014/main" id="{546BBCB4-22C1-466D-8C97-862A13C0D3D5}"/>
              </a:ext>
            </a:extLst>
          </p:cNvPr>
          <p:cNvSpPr>
            <a:spLocks noGrp="1"/>
          </p:cNvSpPr>
          <p:nvPr>
            <p:ph type="body" sz="quarter" idx="16"/>
          </p:nvPr>
        </p:nvSpPr>
        <p:spPr>
          <a:xfrm>
            <a:off x="380165" y="1288472"/>
            <a:ext cx="6696044" cy="4665519"/>
          </a:xfrm>
          <a:solidFill>
            <a:schemeClr val="bg2"/>
          </a:solidFill>
        </p:spPr>
        <p:txBody>
          <a:bodyPr/>
          <a:lstStyle/>
          <a:p>
            <a:pPr marL="0" indent="0">
              <a:lnSpc>
                <a:spcPct val="120000"/>
              </a:lnSpc>
              <a:buNone/>
            </a:pPr>
            <a:r>
              <a:rPr lang="en-US" dirty="0">
                <a:solidFill>
                  <a:srgbClr val="000000"/>
                </a:solidFill>
                <a:cs typeface="Roboto Light" panose="02000000000000000000" pitchFamily="2" charset="0"/>
              </a:rPr>
              <a:t>E</a:t>
            </a:r>
            <a:r>
              <a:rPr lang="en-US" b="0" i="0" dirty="0">
                <a:solidFill>
                  <a:srgbClr val="000000"/>
                </a:solidFill>
                <a:effectLst/>
                <a:cs typeface="Roboto Light" panose="02000000000000000000" pitchFamily="2" charset="0"/>
              </a:rPr>
              <a:t>mployers must disclose in each posting for each opening:</a:t>
            </a:r>
          </a:p>
          <a:p>
            <a:pPr>
              <a:lnSpc>
                <a:spcPct val="120000"/>
              </a:lnSpc>
            </a:pPr>
            <a:r>
              <a:rPr lang="en-US" dirty="0">
                <a:solidFill>
                  <a:srgbClr val="000000"/>
                </a:solidFill>
                <a:cs typeface="Roboto Light" panose="02000000000000000000" pitchFamily="2" charset="0"/>
              </a:rPr>
              <a:t>T</a:t>
            </a:r>
            <a:r>
              <a:rPr lang="en-US" b="0" i="0" dirty="0">
                <a:solidFill>
                  <a:srgbClr val="000000"/>
                </a:solidFill>
                <a:effectLst/>
                <a:cs typeface="Roboto Light" panose="02000000000000000000" pitchFamily="2" charset="0"/>
              </a:rPr>
              <a:t>he wage scale or salary range</a:t>
            </a:r>
          </a:p>
          <a:p>
            <a:pPr>
              <a:lnSpc>
                <a:spcPct val="120000"/>
              </a:lnSpc>
            </a:pPr>
            <a:r>
              <a:rPr lang="en-US" dirty="0">
                <a:solidFill>
                  <a:srgbClr val="000000"/>
                </a:solidFill>
                <a:cs typeface="Roboto Light" panose="02000000000000000000" pitchFamily="2" charset="0"/>
              </a:rPr>
              <a:t>A</a:t>
            </a:r>
            <a:r>
              <a:rPr lang="en-US" b="0" i="0" dirty="0">
                <a:solidFill>
                  <a:srgbClr val="000000"/>
                </a:solidFill>
                <a:effectLst/>
                <a:cs typeface="Roboto Light" panose="02000000000000000000" pitchFamily="2" charset="0"/>
              </a:rPr>
              <a:t> general description of all benefits </a:t>
            </a:r>
          </a:p>
          <a:p>
            <a:pPr>
              <a:lnSpc>
                <a:spcPct val="120000"/>
              </a:lnSpc>
            </a:pPr>
            <a:r>
              <a:rPr lang="en-US" dirty="0">
                <a:solidFill>
                  <a:srgbClr val="000000"/>
                </a:solidFill>
                <a:latin typeface="Roboto Light"/>
                <a:ea typeface="Roboto Light"/>
                <a:cs typeface="Roboto Light" panose="02000000000000000000" pitchFamily="2" charset="0"/>
              </a:rPr>
              <a:t>A general description of any other compensation</a:t>
            </a:r>
          </a:p>
          <a:p>
            <a:pPr marL="0" indent="0">
              <a:buNone/>
            </a:pPr>
            <a:endParaRPr lang="en-US" dirty="0"/>
          </a:p>
          <a:p>
            <a:pPr marL="0" indent="0">
              <a:buNone/>
            </a:pPr>
            <a:r>
              <a:rPr lang="en-US" dirty="0"/>
              <a:t>Per L&amp;I, the scale or range should be your </a:t>
            </a:r>
            <a:r>
              <a:rPr lang="en-US" b="1" dirty="0"/>
              <a:t>most reasonable and genuinely expected compensation range for the job</a:t>
            </a:r>
            <a:r>
              <a:rPr lang="en-US" dirty="0"/>
              <a:t>. </a:t>
            </a:r>
          </a:p>
          <a:p>
            <a:pPr marL="0" indent="0">
              <a:buNone/>
            </a:pPr>
            <a:r>
              <a:rPr lang="en-US" dirty="0"/>
              <a:t>The range should extend from the lowest to the highest pay established prior to posting the job, e.g., $50,000 to $70,000 per year or $26.00 to $30.00 per hour.</a:t>
            </a:r>
            <a:br>
              <a:rPr lang="en-US" dirty="0"/>
            </a:br>
            <a:br>
              <a:rPr lang="en-US" dirty="0"/>
            </a:br>
            <a:r>
              <a:rPr lang="en-US" dirty="0"/>
              <a:t>No “starting at 50k” or “up to $30.00 per hour.”</a:t>
            </a:r>
          </a:p>
        </p:txBody>
      </p:sp>
    </p:spTree>
    <p:custDataLst>
      <p:tags r:id="rId1"/>
    </p:custDataLst>
    <p:extLst>
      <p:ext uri="{BB962C8B-B14F-4D97-AF65-F5344CB8AC3E}">
        <p14:creationId xmlns:p14="http://schemas.microsoft.com/office/powerpoint/2010/main" val="136592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C91173-B36D-4769-834B-59638CD49CC0}"/>
              </a:ext>
            </a:extLst>
          </p:cNvPr>
          <p:cNvSpPr>
            <a:spLocks noGrp="1"/>
          </p:cNvSpPr>
          <p:nvPr>
            <p:ph type="ftr" sz="quarter" idx="14"/>
          </p:nvPr>
        </p:nvSpPr>
        <p:spPr/>
        <p:txBody>
          <a:bodyPr/>
          <a:lstStyle/>
          <a:p>
            <a:r>
              <a:rPr lang="en-US" dirty="0"/>
              <a:t>© 2023 Mineral, Inc. | Confidential </a:t>
            </a:r>
          </a:p>
        </p:txBody>
      </p:sp>
      <p:sp>
        <p:nvSpPr>
          <p:cNvPr id="2" name="Slide Number Placeholder 1">
            <a:extLst>
              <a:ext uri="{FF2B5EF4-FFF2-40B4-BE49-F238E27FC236}">
                <a16:creationId xmlns:a16="http://schemas.microsoft.com/office/drawing/2014/main" id="{9016F231-3461-4724-A2D5-959E6860E317}"/>
              </a:ext>
            </a:extLst>
          </p:cNvPr>
          <p:cNvSpPr>
            <a:spLocks noGrp="1"/>
          </p:cNvSpPr>
          <p:nvPr>
            <p:ph type="sldNum" sz="quarter" idx="15"/>
          </p:nvPr>
        </p:nvSpPr>
        <p:spPr/>
        <p:txBody>
          <a:bodyPr/>
          <a:lstStyle/>
          <a:p>
            <a:fld id="{4C7EE78D-B9A7-48B4-95B4-9093E49B7AC1}" type="slidenum">
              <a:rPr lang="en-US" smtClean="0"/>
              <a:pPr/>
              <a:t>15</a:t>
            </a:fld>
            <a:endParaRPr lang="en-US" dirty="0"/>
          </a:p>
        </p:txBody>
      </p:sp>
      <p:sp>
        <p:nvSpPr>
          <p:cNvPr id="7" name="Title 6">
            <a:extLst>
              <a:ext uri="{FF2B5EF4-FFF2-40B4-BE49-F238E27FC236}">
                <a16:creationId xmlns:a16="http://schemas.microsoft.com/office/drawing/2014/main" id="{1C4A1583-9ABB-461E-A55F-A123F30E4906}"/>
              </a:ext>
            </a:extLst>
          </p:cNvPr>
          <p:cNvSpPr>
            <a:spLocks noGrp="1"/>
          </p:cNvSpPr>
          <p:nvPr>
            <p:ph type="title"/>
          </p:nvPr>
        </p:nvSpPr>
        <p:spPr/>
        <p:txBody>
          <a:bodyPr/>
          <a:lstStyle/>
          <a:p>
            <a:r>
              <a:rPr lang="en-US" dirty="0">
                <a:latin typeface="ABC Favorit Extended Medium"/>
              </a:rPr>
              <a:t>A Few More Details</a:t>
            </a:r>
          </a:p>
        </p:txBody>
      </p:sp>
      <p:sp>
        <p:nvSpPr>
          <p:cNvPr id="9" name="Text Placeholder 8">
            <a:extLst>
              <a:ext uri="{FF2B5EF4-FFF2-40B4-BE49-F238E27FC236}">
                <a16:creationId xmlns:a16="http://schemas.microsoft.com/office/drawing/2014/main" id="{546BBCB4-22C1-466D-8C97-862A13C0D3D5}"/>
              </a:ext>
            </a:extLst>
          </p:cNvPr>
          <p:cNvSpPr>
            <a:spLocks noGrp="1"/>
          </p:cNvSpPr>
          <p:nvPr>
            <p:ph type="body" sz="quarter" idx="16"/>
          </p:nvPr>
        </p:nvSpPr>
        <p:spPr>
          <a:xfrm>
            <a:off x="5742497" y="1073889"/>
            <a:ext cx="6449504" cy="5052592"/>
          </a:xfrm>
        </p:spPr>
        <p:txBody>
          <a:bodyPr/>
          <a:lstStyle/>
          <a:p>
            <a:pPr>
              <a:lnSpc>
                <a:spcPct val="120000"/>
              </a:lnSpc>
              <a:buFont typeface="Wingdings"/>
              <a:buChar char="§"/>
            </a:pPr>
            <a:r>
              <a:rPr lang="en-US" dirty="0">
                <a:latin typeface="Roboto Light"/>
                <a:ea typeface="Roboto Light"/>
                <a:cs typeface="Roboto Light"/>
              </a:rPr>
              <a:t>If using a “starting range” you need to include the long-term wage range as well.</a:t>
            </a:r>
          </a:p>
          <a:p>
            <a:pPr>
              <a:lnSpc>
                <a:spcPct val="120000"/>
              </a:lnSpc>
              <a:buFont typeface="Wingdings"/>
              <a:buChar char="§"/>
            </a:pPr>
            <a:r>
              <a:rPr lang="en-US" dirty="0">
                <a:latin typeface="Roboto Light"/>
                <a:ea typeface="Roboto Light"/>
                <a:cs typeface="Roboto Light"/>
              </a:rPr>
              <a:t>Third parties (usually recruiters) must also post ranges.</a:t>
            </a:r>
          </a:p>
          <a:p>
            <a:pPr>
              <a:lnSpc>
                <a:spcPct val="120000"/>
              </a:lnSpc>
              <a:buFont typeface="Wingdings"/>
              <a:buChar char="§"/>
            </a:pPr>
            <a:r>
              <a:rPr lang="en-US" dirty="0">
                <a:latin typeface="Roboto Light"/>
                <a:ea typeface="Roboto Light"/>
                <a:cs typeface="Roboto Light"/>
              </a:rPr>
              <a:t>“Other benefits” include </a:t>
            </a:r>
            <a:r>
              <a:rPr lang="en-US" dirty="0"/>
              <a:t>health care, retirement benefits, extra paid sick leave (on top of state sick leave), paid parental leave, PTO or vacation benefits, and any other benefits that must be reported for federal tax purposes.</a:t>
            </a:r>
          </a:p>
          <a:p>
            <a:pPr>
              <a:lnSpc>
                <a:spcPct val="120000"/>
              </a:lnSpc>
              <a:buFont typeface="Wingdings"/>
              <a:buChar char="§"/>
            </a:pPr>
            <a:r>
              <a:rPr lang="en-US" dirty="0">
                <a:latin typeface="Roboto Light"/>
                <a:ea typeface="Roboto Light"/>
                <a:cs typeface="Roboto Light"/>
              </a:rPr>
              <a:t>For internal transfers and promotional opportunities with no “posting,” you need to provide the same info as you would in a posting </a:t>
            </a:r>
            <a:r>
              <a:rPr lang="en-US" i="1" dirty="0">
                <a:latin typeface="Roboto Light"/>
                <a:ea typeface="Roboto Light"/>
                <a:cs typeface="Roboto Light"/>
              </a:rPr>
              <a:t>if asked</a:t>
            </a:r>
            <a:r>
              <a:rPr lang="en-US" dirty="0">
                <a:latin typeface="Roboto Light"/>
                <a:ea typeface="Roboto Light"/>
                <a:cs typeface="Roboto Light"/>
              </a:rPr>
              <a:t>.</a:t>
            </a:r>
          </a:p>
          <a:p>
            <a:pPr marL="0" indent="0">
              <a:lnSpc>
                <a:spcPct val="120000"/>
              </a:lnSpc>
              <a:buNone/>
            </a:pPr>
            <a:endParaRPr lang="en-US" dirty="0"/>
          </a:p>
        </p:txBody>
      </p:sp>
      <p:pic>
        <p:nvPicPr>
          <p:cNvPr id="10" name="Picture Placeholder 9" descr="A person sitting in a chair with a computer&#10;&#10;Description automatically generated with low confidence">
            <a:extLst>
              <a:ext uri="{FF2B5EF4-FFF2-40B4-BE49-F238E27FC236}">
                <a16:creationId xmlns:a16="http://schemas.microsoft.com/office/drawing/2014/main" id="{AC5B4C81-057D-428E-84AE-D052B96227AE}"/>
              </a:ext>
            </a:extLst>
          </p:cNvPr>
          <p:cNvPicPr>
            <a:picLocks noGrp="1" noChangeAspect="1"/>
          </p:cNvPicPr>
          <p:nvPr>
            <p:ph type="pic" sz="quarter" idx="18"/>
          </p:nvPr>
        </p:nvPicPr>
        <p:blipFill rotWithShape="1">
          <a:blip r:embed="rId4" cstate="screen">
            <a:extLst>
              <a:ext uri="{28A0092B-C50C-407E-A947-70E740481C1C}">
                <a14:useLocalDpi xmlns:a14="http://schemas.microsoft.com/office/drawing/2010/main"/>
              </a:ext>
            </a:extLst>
          </a:blip>
          <a:srcRect l="-171" t="20575" r="171" b="27335"/>
          <a:stretch/>
        </p:blipFill>
        <p:spPr>
          <a:xfrm>
            <a:off x="356552" y="1254642"/>
            <a:ext cx="5385944" cy="4334629"/>
          </a:xfrm>
        </p:spPr>
      </p:pic>
    </p:spTree>
    <p:custDataLst>
      <p:tags r:id="rId1"/>
    </p:custDataLst>
    <p:extLst>
      <p:ext uri="{BB962C8B-B14F-4D97-AF65-F5344CB8AC3E}">
        <p14:creationId xmlns:p14="http://schemas.microsoft.com/office/powerpoint/2010/main" val="626451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16F231-3461-4724-A2D5-959E6860E317}"/>
              </a:ext>
            </a:extLst>
          </p:cNvPr>
          <p:cNvSpPr>
            <a:spLocks noGrp="1"/>
          </p:cNvSpPr>
          <p:nvPr>
            <p:ph type="sldNum" sz="quarter" idx="12"/>
          </p:nvPr>
        </p:nvSpPr>
        <p:spPr/>
        <p:txBody>
          <a:bodyPr/>
          <a:lstStyle/>
          <a:p>
            <a:fld id="{4C7EE78D-B9A7-48B4-95B4-9093E49B7AC1}" type="slidenum">
              <a:rPr lang="en-US" smtClean="0"/>
              <a:pPr/>
              <a:t>16</a:t>
            </a:fld>
            <a:endParaRPr lang="en-US" dirty="0"/>
          </a:p>
        </p:txBody>
      </p:sp>
      <p:sp>
        <p:nvSpPr>
          <p:cNvPr id="3" name="Footer Placeholder 2">
            <a:extLst>
              <a:ext uri="{FF2B5EF4-FFF2-40B4-BE49-F238E27FC236}">
                <a16:creationId xmlns:a16="http://schemas.microsoft.com/office/drawing/2014/main" id="{0DC91173-B36D-4769-834B-59638CD49CC0}"/>
              </a:ext>
            </a:extLst>
          </p:cNvPr>
          <p:cNvSpPr>
            <a:spLocks noGrp="1"/>
          </p:cNvSpPr>
          <p:nvPr>
            <p:ph type="ftr" sz="quarter" idx="13"/>
          </p:nvPr>
        </p:nvSpPr>
        <p:spPr/>
        <p:txBody>
          <a:bodyPr/>
          <a:lstStyle/>
          <a:p>
            <a:r>
              <a:rPr lang="en-US" dirty="0"/>
              <a:t>© 2023 Mineral, Inc. | Confidential </a:t>
            </a:r>
          </a:p>
        </p:txBody>
      </p:sp>
      <p:pic>
        <p:nvPicPr>
          <p:cNvPr id="6" name="Picture Placeholder 5" descr="A picture containing text, building, way&#10;&#10;Description automatically generated">
            <a:extLst>
              <a:ext uri="{FF2B5EF4-FFF2-40B4-BE49-F238E27FC236}">
                <a16:creationId xmlns:a16="http://schemas.microsoft.com/office/drawing/2014/main" id="{DB8BF603-55E8-49ED-9E6B-1B29B7809A1F}"/>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9212" t="30868" b="1198"/>
          <a:stretch/>
        </p:blipFill>
        <p:spPr>
          <a:xfrm>
            <a:off x="-150" y="0"/>
            <a:ext cx="6096150" cy="3044377"/>
          </a:xfrm>
        </p:spPr>
      </p:pic>
      <p:sp>
        <p:nvSpPr>
          <p:cNvPr id="9" name="Text Placeholder 8">
            <a:extLst>
              <a:ext uri="{FF2B5EF4-FFF2-40B4-BE49-F238E27FC236}">
                <a16:creationId xmlns:a16="http://schemas.microsoft.com/office/drawing/2014/main" id="{546BBCB4-22C1-466D-8C97-862A13C0D3D5}"/>
              </a:ext>
            </a:extLst>
          </p:cNvPr>
          <p:cNvSpPr>
            <a:spLocks noGrp="1"/>
          </p:cNvSpPr>
          <p:nvPr>
            <p:ph type="body" sz="quarter" idx="16"/>
          </p:nvPr>
        </p:nvSpPr>
        <p:spPr>
          <a:xfrm>
            <a:off x="4967785" y="2102674"/>
            <a:ext cx="6459167" cy="3717813"/>
          </a:xfrm>
        </p:spPr>
        <p:txBody>
          <a:bodyPr/>
          <a:lstStyle/>
          <a:p>
            <a:pPr marL="0" indent="0">
              <a:buNone/>
            </a:pPr>
            <a:r>
              <a:rPr lang="en-US" dirty="0">
                <a:latin typeface="Roboto Light"/>
                <a:ea typeface="Roboto Light"/>
                <a:cs typeface="Roboto Light"/>
              </a:rPr>
              <a:t>Employees are going to start talking.</a:t>
            </a:r>
            <a:endParaRPr lang="en-US" dirty="0">
              <a:cs typeface="Roboto Light"/>
            </a:endParaRPr>
          </a:p>
          <a:p>
            <a:pPr lvl="1">
              <a:spcBef>
                <a:spcPts val="1000"/>
              </a:spcBef>
            </a:pPr>
            <a:r>
              <a:rPr lang="en-US" sz="1800" dirty="0">
                <a:latin typeface="Roboto Light"/>
                <a:ea typeface="Roboto Light"/>
                <a:cs typeface="Roboto Light"/>
              </a:rPr>
              <a:t>If the ranges are too large, they'll think you're acting in bad faith or wonder who among them makes that </a:t>
            </a:r>
            <a:r>
              <a:rPr lang="en-US" sz="1800" i="1" dirty="0">
                <a:latin typeface="Roboto Light"/>
                <a:ea typeface="Roboto Light"/>
                <a:cs typeface="Roboto Light"/>
              </a:rPr>
              <a:t>little</a:t>
            </a:r>
            <a:r>
              <a:rPr lang="en-US" sz="1800" dirty="0">
                <a:latin typeface="Roboto Light"/>
                <a:ea typeface="Roboto Light"/>
                <a:cs typeface="Roboto Light"/>
              </a:rPr>
              <a:t> or that </a:t>
            </a:r>
            <a:r>
              <a:rPr lang="en-US" sz="1800" i="1" dirty="0">
                <a:latin typeface="Roboto Light"/>
                <a:ea typeface="Roboto Light"/>
                <a:cs typeface="Roboto Light"/>
              </a:rPr>
              <a:t>much.</a:t>
            </a:r>
          </a:p>
          <a:p>
            <a:pPr lvl="1">
              <a:spcBef>
                <a:spcPts val="1000"/>
              </a:spcBef>
            </a:pPr>
            <a:r>
              <a:rPr lang="en-US" sz="1800" dirty="0">
                <a:latin typeface="Roboto Light"/>
                <a:ea typeface="Roboto Light"/>
                <a:cs typeface="Roboto Light"/>
              </a:rPr>
              <a:t>If the ranges are reasonable, but you have current employees outside of those ranges, there may be gossip, organizing, and confrontations.</a:t>
            </a:r>
          </a:p>
          <a:p>
            <a:pPr lvl="1">
              <a:spcBef>
                <a:spcPts val="1000"/>
              </a:spcBef>
            </a:pPr>
            <a:r>
              <a:rPr lang="en-US" sz="1800" dirty="0">
                <a:latin typeface="Roboto Light"/>
                <a:ea typeface="Roboto Light"/>
                <a:cs typeface="Roboto Light"/>
              </a:rPr>
              <a:t>Even if the ranges are reasonable and current employees are paid in line with what you've posted, you may get asked how someone's position in the range is determined – try to be ready to answer that.</a:t>
            </a:r>
          </a:p>
          <a:p>
            <a:pPr marL="0" indent="0">
              <a:buNone/>
            </a:pPr>
            <a:endParaRPr lang="en-US" dirty="0">
              <a:cs typeface="Roboto Light" panose="02000000000000000000" pitchFamily="2" charset="0"/>
            </a:endParaRPr>
          </a:p>
          <a:p>
            <a:endParaRPr lang="en-US" dirty="0">
              <a:cs typeface="Roboto Light" panose="02000000000000000000" pitchFamily="2" charset="0"/>
            </a:endParaRPr>
          </a:p>
          <a:p>
            <a:pPr marL="0" indent="0">
              <a:buNone/>
            </a:pPr>
            <a:endParaRPr lang="en-US" dirty="0">
              <a:cs typeface="Roboto Light" panose="02000000000000000000" pitchFamily="2" charset="0"/>
            </a:endParaRPr>
          </a:p>
        </p:txBody>
      </p:sp>
      <p:sp>
        <p:nvSpPr>
          <p:cNvPr id="7" name="Title 6">
            <a:extLst>
              <a:ext uri="{FF2B5EF4-FFF2-40B4-BE49-F238E27FC236}">
                <a16:creationId xmlns:a16="http://schemas.microsoft.com/office/drawing/2014/main" id="{1C4A1583-9ABB-461E-A55F-A123F30E4906}"/>
              </a:ext>
            </a:extLst>
          </p:cNvPr>
          <p:cNvSpPr>
            <a:spLocks noGrp="1"/>
          </p:cNvSpPr>
          <p:nvPr>
            <p:ph type="title"/>
          </p:nvPr>
        </p:nvSpPr>
        <p:spPr>
          <a:xfrm>
            <a:off x="4967785" y="1163018"/>
            <a:ext cx="6462215" cy="1144375"/>
          </a:xfrm>
        </p:spPr>
        <p:txBody>
          <a:bodyPr/>
          <a:lstStyle/>
          <a:p>
            <a:r>
              <a:rPr lang="en-US" dirty="0">
                <a:latin typeface="ABC Favorit Extended Medium"/>
              </a:rPr>
              <a:t>Back to Pay Equity</a:t>
            </a:r>
          </a:p>
        </p:txBody>
      </p:sp>
    </p:spTree>
    <p:custDataLst>
      <p:tags r:id="rId1"/>
    </p:custDataLst>
    <p:extLst>
      <p:ext uri="{BB962C8B-B14F-4D97-AF65-F5344CB8AC3E}">
        <p14:creationId xmlns:p14="http://schemas.microsoft.com/office/powerpoint/2010/main" val="2504526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6C6E6A-CC3A-439D-8022-09FD0250CF9F}"/>
              </a:ext>
            </a:extLst>
          </p:cNvPr>
          <p:cNvSpPr>
            <a:spLocks noGrp="1"/>
          </p:cNvSpPr>
          <p:nvPr>
            <p:ph type="sldNum" sz="quarter" idx="12"/>
          </p:nvPr>
        </p:nvSpPr>
        <p:spPr/>
        <p:txBody>
          <a:bodyPr/>
          <a:lstStyle/>
          <a:p>
            <a:fld id="{4C7EE78D-B9A7-48B4-95B4-9093E49B7AC1}" type="slidenum">
              <a:rPr lang="en-US" smtClean="0"/>
              <a:pPr/>
              <a:t>17</a:t>
            </a:fld>
            <a:endParaRPr lang="en-US" dirty="0"/>
          </a:p>
        </p:txBody>
      </p:sp>
      <p:sp>
        <p:nvSpPr>
          <p:cNvPr id="3" name="Footer Placeholder 2">
            <a:extLst>
              <a:ext uri="{FF2B5EF4-FFF2-40B4-BE49-F238E27FC236}">
                <a16:creationId xmlns:a16="http://schemas.microsoft.com/office/drawing/2014/main" id="{AD9D3A95-9E1C-4D3D-8BA0-299138D40D4D}"/>
              </a:ext>
            </a:extLst>
          </p:cNvPr>
          <p:cNvSpPr>
            <a:spLocks noGrp="1"/>
          </p:cNvSpPr>
          <p:nvPr>
            <p:ph type="ftr" sz="quarter" idx="13"/>
          </p:nvPr>
        </p:nvSpPr>
        <p:spPr/>
        <p:txBody>
          <a:bodyPr/>
          <a:lstStyle/>
          <a:p>
            <a:r>
              <a:rPr lang="en-US" dirty="0"/>
              <a:t>© 2023 Mineral, Inc. | Confidential </a:t>
            </a:r>
          </a:p>
        </p:txBody>
      </p:sp>
      <p:sp>
        <p:nvSpPr>
          <p:cNvPr id="4" name="Title 3">
            <a:extLst>
              <a:ext uri="{FF2B5EF4-FFF2-40B4-BE49-F238E27FC236}">
                <a16:creationId xmlns:a16="http://schemas.microsoft.com/office/drawing/2014/main" id="{0302B79D-51C5-409C-B33A-52FD98C83A42}"/>
              </a:ext>
            </a:extLst>
          </p:cNvPr>
          <p:cNvSpPr>
            <a:spLocks noGrp="1"/>
          </p:cNvSpPr>
          <p:nvPr>
            <p:ph type="title"/>
          </p:nvPr>
        </p:nvSpPr>
        <p:spPr>
          <a:xfrm>
            <a:off x="0" y="0"/>
            <a:ext cx="6400800" cy="6218238"/>
          </a:xfrm>
        </p:spPr>
        <p:txBody>
          <a:bodyPr/>
          <a:lstStyle/>
          <a:p>
            <a:r>
              <a:rPr lang="en-US" dirty="0"/>
              <a:t>Setting Up Ranges: Compensation Basics</a:t>
            </a:r>
          </a:p>
        </p:txBody>
      </p:sp>
    </p:spTree>
    <p:custDataLst>
      <p:tags r:id="rId1"/>
    </p:custDataLst>
    <p:extLst>
      <p:ext uri="{BB962C8B-B14F-4D97-AF65-F5344CB8AC3E}">
        <p14:creationId xmlns:p14="http://schemas.microsoft.com/office/powerpoint/2010/main" val="3653331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256C71-32C9-563A-67FC-2F6962FB98E7}"/>
              </a:ext>
            </a:extLst>
          </p:cNvPr>
          <p:cNvSpPr>
            <a:spLocks noGrp="1"/>
          </p:cNvSpPr>
          <p:nvPr>
            <p:ph type="sldNum" sz="quarter" idx="12"/>
          </p:nvPr>
        </p:nvSpPr>
        <p:spPr/>
        <p:txBody>
          <a:bodyPr/>
          <a:lstStyle/>
          <a:p>
            <a:fld id="{4C7EE78D-B9A7-48B4-95B4-9093E49B7AC1}" type="slidenum">
              <a:rPr lang="en-US" smtClean="0"/>
              <a:pPr/>
              <a:t>18</a:t>
            </a:fld>
            <a:endParaRPr lang="en-US" dirty="0"/>
          </a:p>
        </p:txBody>
      </p:sp>
      <p:sp>
        <p:nvSpPr>
          <p:cNvPr id="3" name="Footer Placeholder 2">
            <a:extLst>
              <a:ext uri="{FF2B5EF4-FFF2-40B4-BE49-F238E27FC236}">
                <a16:creationId xmlns:a16="http://schemas.microsoft.com/office/drawing/2014/main" id="{C8E55BA3-2B0E-0230-E5B9-F478837DBF8B}"/>
              </a:ext>
            </a:extLst>
          </p:cNvPr>
          <p:cNvSpPr>
            <a:spLocks noGrp="1"/>
          </p:cNvSpPr>
          <p:nvPr>
            <p:ph type="ftr" sz="quarter" idx="13"/>
          </p:nvPr>
        </p:nvSpPr>
        <p:spPr/>
        <p:txBody>
          <a:bodyPr/>
          <a:lstStyle/>
          <a:p>
            <a:r>
              <a:rPr lang="en-US" dirty="0"/>
              <a:t>© 2023 Mineral, Inc. | Confidential </a:t>
            </a:r>
          </a:p>
        </p:txBody>
      </p:sp>
      <p:pic>
        <p:nvPicPr>
          <p:cNvPr id="13" name="Picture Placeholder 12" descr="Two people sitting on a couch looking at a computer&#10;&#10;Description automatically generated">
            <a:extLst>
              <a:ext uri="{FF2B5EF4-FFF2-40B4-BE49-F238E27FC236}">
                <a16:creationId xmlns:a16="http://schemas.microsoft.com/office/drawing/2014/main" id="{305047D7-472F-4D5B-AC65-5E958C3B8EBD}"/>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t="12358" b="12358"/>
          <a:stretch>
            <a:fillRect/>
          </a:stretch>
        </p:blipFill>
        <p:spPr/>
      </p:pic>
      <p:sp>
        <p:nvSpPr>
          <p:cNvPr id="5" name="Title 4">
            <a:extLst>
              <a:ext uri="{FF2B5EF4-FFF2-40B4-BE49-F238E27FC236}">
                <a16:creationId xmlns:a16="http://schemas.microsoft.com/office/drawing/2014/main" id="{FDAEF06F-42A9-58ED-5108-2E4BC1C9D529}"/>
              </a:ext>
            </a:extLst>
          </p:cNvPr>
          <p:cNvSpPr>
            <a:spLocks noGrp="1"/>
          </p:cNvSpPr>
          <p:nvPr>
            <p:ph type="title"/>
          </p:nvPr>
        </p:nvSpPr>
        <p:spPr/>
        <p:txBody>
          <a:bodyPr/>
          <a:lstStyle/>
          <a:p>
            <a:r>
              <a:rPr lang="en-US" dirty="0">
                <a:latin typeface="ABC Favorit Extended Medium"/>
              </a:rPr>
              <a:t>The Building Blocks of Pay Ranges</a:t>
            </a:r>
            <a:endParaRPr lang="en-US" dirty="0"/>
          </a:p>
        </p:txBody>
      </p:sp>
      <p:sp>
        <p:nvSpPr>
          <p:cNvPr id="6" name="Text Placeholder 5">
            <a:extLst>
              <a:ext uri="{FF2B5EF4-FFF2-40B4-BE49-F238E27FC236}">
                <a16:creationId xmlns:a16="http://schemas.microsoft.com/office/drawing/2014/main" id="{A8C986E2-343A-98F0-FF61-B076ED4D37DB}"/>
              </a:ext>
            </a:extLst>
          </p:cNvPr>
          <p:cNvSpPr>
            <a:spLocks noGrp="1"/>
          </p:cNvSpPr>
          <p:nvPr>
            <p:ph type="body" sz="quarter" idx="16"/>
          </p:nvPr>
        </p:nvSpPr>
        <p:spPr>
          <a:xfrm>
            <a:off x="5330952" y="2976137"/>
            <a:ext cx="6096000" cy="2892400"/>
          </a:xfrm>
        </p:spPr>
        <p:txBody>
          <a:bodyPr/>
          <a:lstStyle/>
          <a:p>
            <a:pPr marL="0" indent="0">
              <a:buNone/>
            </a:pPr>
            <a:r>
              <a:rPr lang="en-US" b="1" dirty="0"/>
              <a:t>Compensation philosophy: </a:t>
            </a:r>
            <a:r>
              <a:rPr lang="en-US" dirty="0"/>
              <a:t>Will you lead, match or lag the market?</a:t>
            </a:r>
          </a:p>
          <a:p>
            <a:pPr marL="0" indent="0">
              <a:buNone/>
            </a:pPr>
            <a:r>
              <a:rPr lang="en-US" b="1" dirty="0"/>
              <a:t>Salary structure: </a:t>
            </a:r>
            <a:r>
              <a:rPr lang="en-US" dirty="0"/>
              <a:t>Consider external market data plus internal value of jobs.</a:t>
            </a:r>
          </a:p>
          <a:p>
            <a:pPr marL="0" indent="0">
              <a:buNone/>
            </a:pPr>
            <a:r>
              <a:rPr lang="en-US" b="1" dirty="0"/>
              <a:t>Job levels: </a:t>
            </a:r>
            <a:r>
              <a:rPr lang="en-US" dirty="0"/>
              <a:t>For most position types, you’ll want to establish levels of mastery (and pay).</a:t>
            </a:r>
          </a:p>
          <a:p>
            <a:pPr marL="0" indent="0">
              <a:buNone/>
            </a:pPr>
            <a:r>
              <a:rPr lang="en-US" b="1" dirty="0"/>
              <a:t>Pay equity: </a:t>
            </a:r>
            <a:r>
              <a:rPr lang="en-US" dirty="0"/>
              <a:t>Look for potential pitfalls given state pay equity laws.</a:t>
            </a:r>
          </a:p>
        </p:txBody>
      </p:sp>
    </p:spTree>
    <p:custDataLst>
      <p:tags r:id="rId1"/>
    </p:custDataLst>
    <p:extLst>
      <p:ext uri="{BB962C8B-B14F-4D97-AF65-F5344CB8AC3E}">
        <p14:creationId xmlns:p14="http://schemas.microsoft.com/office/powerpoint/2010/main" val="2972732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9713A7E-8D87-4953-9DB1-2927CCB6C7F8}"/>
              </a:ext>
            </a:extLst>
          </p:cNvPr>
          <p:cNvSpPr>
            <a:spLocks noGrp="1"/>
          </p:cNvSpPr>
          <p:nvPr>
            <p:ph type="ftr" sz="quarter" idx="14"/>
          </p:nvPr>
        </p:nvSpPr>
        <p:spPr/>
        <p:txBody>
          <a:bodyPr/>
          <a:lstStyle/>
          <a:p>
            <a:r>
              <a:rPr lang="en-US" dirty="0"/>
              <a:t>© 2023 Mineral, Inc. | Confidential </a:t>
            </a:r>
          </a:p>
        </p:txBody>
      </p:sp>
      <p:sp>
        <p:nvSpPr>
          <p:cNvPr id="2" name="Slide Number Placeholder 1">
            <a:extLst>
              <a:ext uri="{FF2B5EF4-FFF2-40B4-BE49-F238E27FC236}">
                <a16:creationId xmlns:a16="http://schemas.microsoft.com/office/drawing/2014/main" id="{0D8D1F4A-E519-4500-A257-A31E12BBAFC1}"/>
              </a:ext>
            </a:extLst>
          </p:cNvPr>
          <p:cNvSpPr>
            <a:spLocks noGrp="1"/>
          </p:cNvSpPr>
          <p:nvPr>
            <p:ph type="sldNum" sz="quarter" idx="15"/>
          </p:nvPr>
        </p:nvSpPr>
        <p:spPr/>
        <p:txBody>
          <a:bodyPr/>
          <a:lstStyle/>
          <a:p>
            <a:fld id="{4C7EE78D-B9A7-48B4-95B4-9093E49B7AC1}" type="slidenum">
              <a:rPr lang="en-US" smtClean="0"/>
              <a:pPr/>
              <a:t>19</a:t>
            </a:fld>
            <a:endParaRPr lang="en-US" dirty="0"/>
          </a:p>
        </p:txBody>
      </p:sp>
      <p:sp>
        <p:nvSpPr>
          <p:cNvPr id="7" name="Title 6">
            <a:extLst>
              <a:ext uri="{FF2B5EF4-FFF2-40B4-BE49-F238E27FC236}">
                <a16:creationId xmlns:a16="http://schemas.microsoft.com/office/drawing/2014/main" id="{C6E85837-3152-4140-A117-3248D9C71986}"/>
              </a:ext>
            </a:extLst>
          </p:cNvPr>
          <p:cNvSpPr>
            <a:spLocks noGrp="1"/>
          </p:cNvSpPr>
          <p:nvPr>
            <p:ph type="title"/>
          </p:nvPr>
        </p:nvSpPr>
        <p:spPr/>
        <p:txBody>
          <a:bodyPr/>
          <a:lstStyle/>
          <a:p>
            <a:r>
              <a:rPr lang="en-US" dirty="0">
                <a:latin typeface="ABC Favorit Extended Medium"/>
              </a:rPr>
              <a:t>Deciding on Pay Ranges</a:t>
            </a:r>
          </a:p>
        </p:txBody>
      </p:sp>
      <p:sp>
        <p:nvSpPr>
          <p:cNvPr id="9" name="Text Placeholder 8">
            <a:extLst>
              <a:ext uri="{FF2B5EF4-FFF2-40B4-BE49-F238E27FC236}">
                <a16:creationId xmlns:a16="http://schemas.microsoft.com/office/drawing/2014/main" id="{B82F2C2B-655E-46AF-B30B-CE2D5CFF50E2}"/>
              </a:ext>
            </a:extLst>
          </p:cNvPr>
          <p:cNvSpPr>
            <a:spLocks noGrp="1"/>
          </p:cNvSpPr>
          <p:nvPr>
            <p:ph type="body" sz="quarter" idx="16"/>
          </p:nvPr>
        </p:nvSpPr>
        <p:spPr/>
        <p:txBody>
          <a:bodyPr/>
          <a:lstStyle/>
          <a:p>
            <a:r>
              <a:rPr lang="en-US" dirty="0"/>
              <a:t>What are people in those roles making now, at your organization and elsewhere?</a:t>
            </a:r>
          </a:p>
          <a:p>
            <a:r>
              <a:rPr lang="en-US" dirty="0"/>
              <a:t>Are there outliers that should be excluded from your analysis (and then managed to avoid pay equity claims)?</a:t>
            </a:r>
          </a:p>
          <a:p>
            <a:r>
              <a:rPr lang="en-US" dirty="0"/>
              <a:t>What is the rationale for paying people more or less in those positions? </a:t>
            </a:r>
          </a:p>
          <a:p>
            <a:r>
              <a:rPr lang="en-US" dirty="0"/>
              <a:t>What will be the minimum, midpoint, and maximum for each role?</a:t>
            </a:r>
          </a:p>
          <a:p>
            <a:pPr marL="0" indent="0">
              <a:buNone/>
            </a:pPr>
            <a:endParaRPr lang="en-US" dirty="0"/>
          </a:p>
        </p:txBody>
      </p:sp>
      <p:pic>
        <p:nvPicPr>
          <p:cNvPr id="10" name="Picture Placeholder 9">
            <a:extLst>
              <a:ext uri="{FF2B5EF4-FFF2-40B4-BE49-F238E27FC236}">
                <a16:creationId xmlns:a16="http://schemas.microsoft.com/office/drawing/2014/main" id="{AD4BCCAA-137E-418A-9C86-760366926852}"/>
              </a:ext>
            </a:extLst>
          </p:cNvPr>
          <p:cNvPicPr>
            <a:picLocks noGrp="1" noChangeAspect="1"/>
          </p:cNvPicPr>
          <p:nvPr>
            <p:ph type="pic" sz="quarter" idx="18"/>
          </p:nvPr>
        </p:nvPicPr>
        <p:blipFill rotWithShape="1">
          <a:blip r:embed="rId4" cstate="screen">
            <a:extLst>
              <a:ext uri="{28A0092B-C50C-407E-A947-70E740481C1C}">
                <a14:useLocalDpi xmlns:a14="http://schemas.microsoft.com/office/drawing/2010/main"/>
              </a:ext>
            </a:extLst>
          </a:blip>
          <a:srcRect l="14244" t="428" r="1686" b="1054"/>
          <a:stretch/>
        </p:blipFill>
        <p:spPr>
          <a:xfrm>
            <a:off x="6449504" y="1383031"/>
            <a:ext cx="5385944" cy="4206240"/>
          </a:xfrm>
        </p:spPr>
      </p:pic>
    </p:spTree>
    <p:custDataLst>
      <p:tags r:id="rId1"/>
    </p:custDataLst>
    <p:extLst>
      <p:ext uri="{BB962C8B-B14F-4D97-AF65-F5344CB8AC3E}">
        <p14:creationId xmlns:p14="http://schemas.microsoft.com/office/powerpoint/2010/main" val="2991153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1202F2-FFAE-42BC-8488-0B3253FEAD03}"/>
              </a:ext>
            </a:extLst>
          </p:cNvPr>
          <p:cNvSpPr>
            <a:spLocks noGrp="1"/>
          </p:cNvSpPr>
          <p:nvPr>
            <p:ph type="ftr" sz="quarter" idx="14"/>
          </p:nvPr>
        </p:nvSpPr>
        <p:spPr/>
        <p:txBody>
          <a:bodyPr/>
          <a:lstStyle/>
          <a:p>
            <a:r>
              <a:rPr lang="en-US" dirty="0"/>
              <a:t>© 2023 Mineral, Inc. | Confidential </a:t>
            </a:r>
          </a:p>
        </p:txBody>
      </p:sp>
      <p:sp>
        <p:nvSpPr>
          <p:cNvPr id="8" name="Title 7">
            <a:extLst>
              <a:ext uri="{FF2B5EF4-FFF2-40B4-BE49-F238E27FC236}">
                <a16:creationId xmlns:a16="http://schemas.microsoft.com/office/drawing/2014/main" id="{A091D996-CAC8-40E5-933B-4E96CE13F72E}"/>
              </a:ext>
            </a:extLst>
          </p:cNvPr>
          <p:cNvSpPr>
            <a:spLocks noGrp="1"/>
          </p:cNvSpPr>
          <p:nvPr>
            <p:ph type="title"/>
          </p:nvPr>
        </p:nvSpPr>
        <p:spPr/>
        <p:txBody>
          <a:bodyPr/>
          <a:lstStyle/>
          <a:p>
            <a:r>
              <a:rPr lang="en-US" dirty="0"/>
              <a:t>Agenda</a:t>
            </a:r>
          </a:p>
        </p:txBody>
      </p:sp>
      <p:sp>
        <p:nvSpPr>
          <p:cNvPr id="10" name="Text Placeholder 9">
            <a:extLst>
              <a:ext uri="{FF2B5EF4-FFF2-40B4-BE49-F238E27FC236}">
                <a16:creationId xmlns:a16="http://schemas.microsoft.com/office/drawing/2014/main" id="{AD7253C7-A6E4-4BBC-A49F-0F00169BA7A8}"/>
              </a:ext>
            </a:extLst>
          </p:cNvPr>
          <p:cNvSpPr>
            <a:spLocks noGrp="1"/>
          </p:cNvSpPr>
          <p:nvPr>
            <p:ph type="body" sz="quarter" idx="16"/>
          </p:nvPr>
        </p:nvSpPr>
        <p:spPr>
          <a:xfrm>
            <a:off x="365760" y="731520"/>
            <a:ext cx="10286198" cy="4931343"/>
          </a:xfrm>
        </p:spPr>
        <p:txBody>
          <a:bodyPr/>
          <a:lstStyle/>
          <a:p>
            <a:pPr>
              <a:lnSpc>
                <a:spcPct val="110000"/>
              </a:lnSpc>
            </a:pPr>
            <a:r>
              <a:rPr lang="en-US" sz="1800" dirty="0">
                <a:latin typeface="Roboto Light"/>
                <a:ea typeface="Roboto Light"/>
                <a:cs typeface="Roboto Light"/>
              </a:rPr>
              <a:t>The Pay Transparency Landscape</a:t>
            </a:r>
          </a:p>
          <a:p>
            <a:pPr>
              <a:lnSpc>
                <a:spcPct val="110000"/>
              </a:lnSpc>
            </a:pPr>
            <a:r>
              <a:rPr lang="en-US" dirty="0">
                <a:latin typeface="Roboto Light"/>
                <a:ea typeface="Roboto Light"/>
                <a:cs typeface="Roboto Light"/>
              </a:rPr>
              <a:t>State Laws in the Pacific Northwest</a:t>
            </a:r>
          </a:p>
          <a:p>
            <a:pPr>
              <a:lnSpc>
                <a:spcPct val="110000"/>
              </a:lnSpc>
            </a:pPr>
            <a:r>
              <a:rPr lang="en-US" dirty="0">
                <a:latin typeface="Roboto Light"/>
                <a:ea typeface="Roboto Light"/>
                <a:cs typeface="Roboto Light"/>
              </a:rPr>
              <a:t>Setting Up Ranges: Compensation Basics</a:t>
            </a:r>
          </a:p>
          <a:p>
            <a:pPr>
              <a:lnSpc>
                <a:spcPct val="110000"/>
              </a:lnSpc>
            </a:pPr>
            <a:r>
              <a:rPr lang="en-US" dirty="0">
                <a:latin typeface="Roboto Light"/>
                <a:ea typeface="Roboto Light"/>
                <a:cs typeface="Roboto Light"/>
              </a:rPr>
              <a:t>Building a Culture of Pay Equity</a:t>
            </a:r>
            <a:endParaRPr lang="en-US" dirty="0"/>
          </a:p>
        </p:txBody>
      </p:sp>
      <p:sp>
        <p:nvSpPr>
          <p:cNvPr id="14" name="Slide Number Placeholder 1">
            <a:extLst>
              <a:ext uri="{FF2B5EF4-FFF2-40B4-BE49-F238E27FC236}">
                <a16:creationId xmlns:a16="http://schemas.microsoft.com/office/drawing/2014/main" id="{F29C38D3-415F-4AC2-B231-8589A7C2860D}"/>
              </a:ext>
            </a:extLst>
          </p:cNvPr>
          <p:cNvSpPr>
            <a:spLocks noGrp="1"/>
          </p:cNvSpPr>
          <p:nvPr>
            <p:ph type="sldNum" sz="quarter" idx="15"/>
          </p:nvPr>
        </p:nvSpPr>
        <p:spPr>
          <a:xfrm>
            <a:off x="0" y="6492875"/>
            <a:ext cx="365760" cy="365125"/>
          </a:xfrm>
        </p:spPr>
        <p:txBody>
          <a:bodyPr/>
          <a:lstStyle/>
          <a:p>
            <a:fld id="{4C7EE78D-B9A7-48B4-95B4-9093E49B7AC1}" type="slidenum">
              <a:rPr lang="en-US" smtClean="0"/>
              <a:pPr/>
              <a:t>2</a:t>
            </a:fld>
            <a:endParaRPr lang="en-US" dirty="0"/>
          </a:p>
        </p:txBody>
      </p:sp>
    </p:spTree>
    <p:custDataLst>
      <p:tags r:id="rId1"/>
    </p:custDataLst>
    <p:extLst>
      <p:ext uri="{BB962C8B-B14F-4D97-AF65-F5344CB8AC3E}">
        <p14:creationId xmlns:p14="http://schemas.microsoft.com/office/powerpoint/2010/main" val="2937800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6C6E6A-CC3A-439D-8022-09FD0250CF9F}"/>
              </a:ext>
            </a:extLst>
          </p:cNvPr>
          <p:cNvSpPr>
            <a:spLocks noGrp="1"/>
          </p:cNvSpPr>
          <p:nvPr>
            <p:ph type="sldNum" sz="quarter" idx="12"/>
          </p:nvPr>
        </p:nvSpPr>
        <p:spPr/>
        <p:txBody>
          <a:bodyPr/>
          <a:lstStyle/>
          <a:p>
            <a:fld id="{4C7EE78D-B9A7-48B4-95B4-9093E49B7AC1}" type="slidenum">
              <a:rPr lang="en-US" smtClean="0"/>
              <a:pPr/>
              <a:t>20</a:t>
            </a:fld>
            <a:endParaRPr lang="en-US" dirty="0"/>
          </a:p>
        </p:txBody>
      </p:sp>
      <p:sp>
        <p:nvSpPr>
          <p:cNvPr id="3" name="Footer Placeholder 2">
            <a:extLst>
              <a:ext uri="{FF2B5EF4-FFF2-40B4-BE49-F238E27FC236}">
                <a16:creationId xmlns:a16="http://schemas.microsoft.com/office/drawing/2014/main" id="{AD9D3A95-9E1C-4D3D-8BA0-299138D40D4D}"/>
              </a:ext>
            </a:extLst>
          </p:cNvPr>
          <p:cNvSpPr>
            <a:spLocks noGrp="1"/>
          </p:cNvSpPr>
          <p:nvPr>
            <p:ph type="ftr" sz="quarter" idx="13"/>
          </p:nvPr>
        </p:nvSpPr>
        <p:spPr/>
        <p:txBody>
          <a:bodyPr/>
          <a:lstStyle/>
          <a:p>
            <a:r>
              <a:rPr lang="en-US" dirty="0"/>
              <a:t>© 2023 Mineral, Inc. | Confidential </a:t>
            </a:r>
          </a:p>
        </p:txBody>
      </p:sp>
      <p:sp>
        <p:nvSpPr>
          <p:cNvPr id="4" name="Title 3">
            <a:extLst>
              <a:ext uri="{FF2B5EF4-FFF2-40B4-BE49-F238E27FC236}">
                <a16:creationId xmlns:a16="http://schemas.microsoft.com/office/drawing/2014/main" id="{0302B79D-51C5-409C-B33A-52FD98C83A42}"/>
              </a:ext>
            </a:extLst>
          </p:cNvPr>
          <p:cNvSpPr>
            <a:spLocks noGrp="1"/>
          </p:cNvSpPr>
          <p:nvPr>
            <p:ph type="title"/>
          </p:nvPr>
        </p:nvSpPr>
        <p:spPr>
          <a:xfrm>
            <a:off x="0" y="0"/>
            <a:ext cx="6237028" cy="6218238"/>
          </a:xfrm>
        </p:spPr>
        <p:txBody>
          <a:bodyPr/>
          <a:lstStyle/>
          <a:p>
            <a:r>
              <a:rPr lang="en-US" dirty="0"/>
              <a:t>Building a Culture of Pay Transparency and Equity</a:t>
            </a:r>
          </a:p>
        </p:txBody>
      </p:sp>
    </p:spTree>
    <p:custDataLst>
      <p:tags r:id="rId1"/>
    </p:custDataLst>
    <p:extLst>
      <p:ext uri="{BB962C8B-B14F-4D97-AF65-F5344CB8AC3E}">
        <p14:creationId xmlns:p14="http://schemas.microsoft.com/office/powerpoint/2010/main" val="1255213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9713A7E-8D87-4953-9DB1-2927CCB6C7F8}"/>
              </a:ext>
            </a:extLst>
          </p:cNvPr>
          <p:cNvSpPr>
            <a:spLocks noGrp="1"/>
          </p:cNvSpPr>
          <p:nvPr>
            <p:ph type="ftr" sz="quarter" idx="14"/>
          </p:nvPr>
        </p:nvSpPr>
        <p:spPr/>
        <p:txBody>
          <a:bodyPr/>
          <a:lstStyle/>
          <a:p>
            <a:r>
              <a:rPr lang="en-US" dirty="0"/>
              <a:t>© 2023 Mineral, Inc. | Confidential </a:t>
            </a:r>
          </a:p>
        </p:txBody>
      </p:sp>
      <p:sp>
        <p:nvSpPr>
          <p:cNvPr id="2" name="Slide Number Placeholder 1">
            <a:extLst>
              <a:ext uri="{FF2B5EF4-FFF2-40B4-BE49-F238E27FC236}">
                <a16:creationId xmlns:a16="http://schemas.microsoft.com/office/drawing/2014/main" id="{0D8D1F4A-E519-4500-A257-A31E12BBAFC1}"/>
              </a:ext>
            </a:extLst>
          </p:cNvPr>
          <p:cNvSpPr>
            <a:spLocks noGrp="1"/>
          </p:cNvSpPr>
          <p:nvPr>
            <p:ph type="sldNum" sz="quarter" idx="15"/>
          </p:nvPr>
        </p:nvSpPr>
        <p:spPr/>
        <p:txBody>
          <a:bodyPr/>
          <a:lstStyle/>
          <a:p>
            <a:fld id="{4C7EE78D-B9A7-48B4-95B4-9093E49B7AC1}" type="slidenum">
              <a:rPr lang="en-US" smtClean="0"/>
              <a:pPr/>
              <a:t>21</a:t>
            </a:fld>
            <a:endParaRPr lang="en-US" dirty="0"/>
          </a:p>
        </p:txBody>
      </p:sp>
      <p:sp>
        <p:nvSpPr>
          <p:cNvPr id="7" name="Title 6">
            <a:extLst>
              <a:ext uri="{FF2B5EF4-FFF2-40B4-BE49-F238E27FC236}">
                <a16:creationId xmlns:a16="http://schemas.microsoft.com/office/drawing/2014/main" id="{C6E85837-3152-4140-A117-3248D9C71986}"/>
              </a:ext>
            </a:extLst>
          </p:cNvPr>
          <p:cNvSpPr>
            <a:spLocks noGrp="1"/>
          </p:cNvSpPr>
          <p:nvPr>
            <p:ph type="title"/>
          </p:nvPr>
        </p:nvSpPr>
        <p:spPr/>
        <p:txBody>
          <a:bodyPr/>
          <a:lstStyle/>
          <a:p>
            <a:r>
              <a:rPr lang="en-US" dirty="0">
                <a:latin typeface="ABC Favorit Extended Medium"/>
              </a:rPr>
              <a:t>Be Intentional with Your Pay Structures</a:t>
            </a:r>
          </a:p>
        </p:txBody>
      </p:sp>
      <p:sp>
        <p:nvSpPr>
          <p:cNvPr id="9" name="Text Placeholder 8">
            <a:extLst>
              <a:ext uri="{FF2B5EF4-FFF2-40B4-BE49-F238E27FC236}">
                <a16:creationId xmlns:a16="http://schemas.microsoft.com/office/drawing/2014/main" id="{B82F2C2B-655E-46AF-B30B-CE2D5CFF50E2}"/>
              </a:ext>
            </a:extLst>
          </p:cNvPr>
          <p:cNvSpPr>
            <a:spLocks noGrp="1"/>
          </p:cNvSpPr>
          <p:nvPr>
            <p:ph type="body" sz="quarter" idx="16"/>
          </p:nvPr>
        </p:nvSpPr>
        <p:spPr/>
        <p:txBody>
          <a:bodyPr/>
          <a:lstStyle/>
          <a:p>
            <a:pPr>
              <a:lnSpc>
                <a:spcPct val="150000"/>
              </a:lnSpc>
            </a:pPr>
            <a:r>
              <a:rPr lang="en-US" dirty="0">
                <a:latin typeface="Roboto Light"/>
                <a:ea typeface="Roboto Light"/>
                <a:cs typeface="Roboto Light"/>
              </a:rPr>
              <a:t>Get granular – if you only have a few levels, you may need more differentiation in your salary structure.</a:t>
            </a:r>
          </a:p>
          <a:p>
            <a:pPr>
              <a:lnSpc>
                <a:spcPct val="150000"/>
              </a:lnSpc>
            </a:pPr>
            <a:r>
              <a:rPr lang="en-US" dirty="0">
                <a:latin typeface="Roboto Light"/>
                <a:ea typeface="Roboto Light"/>
                <a:cs typeface="Roboto Light"/>
              </a:rPr>
              <a:t>Don't make pay grades so wide they’re meaningless. </a:t>
            </a:r>
            <a:endParaRPr lang="en-US" dirty="0">
              <a:cs typeface="Roboto Light"/>
            </a:endParaRPr>
          </a:p>
          <a:p>
            <a:pPr>
              <a:lnSpc>
                <a:spcPct val="150000"/>
              </a:lnSpc>
            </a:pPr>
            <a:r>
              <a:rPr lang="en-US" dirty="0">
                <a:latin typeface="Roboto Light"/>
                <a:ea typeface="Roboto Light"/>
                <a:cs typeface="Roboto Light"/>
              </a:rPr>
              <a:t>Have a system for how you place and move people within a pay grade.</a:t>
            </a:r>
            <a:endParaRPr lang="en-US" dirty="0">
              <a:cs typeface="Roboto Light"/>
            </a:endParaRPr>
          </a:p>
          <a:p>
            <a:pPr>
              <a:lnSpc>
                <a:spcPct val="150000"/>
              </a:lnSpc>
            </a:pPr>
            <a:r>
              <a:rPr lang="en-US" dirty="0">
                <a:latin typeface="Roboto Light"/>
                <a:ea typeface="Roboto Light"/>
                <a:cs typeface="Roboto Light"/>
              </a:rPr>
              <a:t>Don’t assume that two workers being in the same  pay grade is the same as equal pay – pay equity claims can be filed over </a:t>
            </a:r>
            <a:r>
              <a:rPr lang="en-US" i="1" dirty="0">
                <a:latin typeface="Roboto Light"/>
                <a:ea typeface="Roboto Light"/>
                <a:cs typeface="Roboto Light"/>
              </a:rPr>
              <a:t>any </a:t>
            </a:r>
            <a:r>
              <a:rPr lang="en-US" dirty="0">
                <a:latin typeface="Roboto Light"/>
                <a:ea typeface="Roboto Light"/>
                <a:cs typeface="Roboto Light"/>
              </a:rPr>
              <a:t>difference.</a:t>
            </a:r>
          </a:p>
          <a:p>
            <a:pPr marL="0" indent="0">
              <a:buNone/>
            </a:pPr>
            <a:endParaRPr lang="en-US" dirty="0">
              <a:latin typeface="Roboto Light"/>
              <a:ea typeface="Roboto Light"/>
              <a:cs typeface="Roboto Light"/>
            </a:endParaRPr>
          </a:p>
          <a:p>
            <a:endParaRPr lang="en-US" dirty="0"/>
          </a:p>
        </p:txBody>
      </p:sp>
      <p:pic>
        <p:nvPicPr>
          <p:cNvPr id="5" name="Picture 4">
            <a:extLst>
              <a:ext uri="{FF2B5EF4-FFF2-40B4-BE49-F238E27FC236}">
                <a16:creationId xmlns:a16="http://schemas.microsoft.com/office/drawing/2014/main" id="{B77689FF-C80B-8D8D-015B-22450F787C7A}"/>
              </a:ext>
            </a:extLst>
          </p:cNvPr>
          <p:cNvPicPr>
            <a:picLocks noChangeAspect="1"/>
          </p:cNvPicPr>
          <p:nvPr/>
        </p:nvPicPr>
        <p:blipFill>
          <a:blip r:embed="rId4"/>
          <a:stretch>
            <a:fillRect/>
          </a:stretch>
        </p:blipFill>
        <p:spPr>
          <a:xfrm>
            <a:off x="6444785" y="1230163"/>
            <a:ext cx="5389331" cy="4206605"/>
          </a:xfrm>
          <a:prstGeom prst="rect">
            <a:avLst/>
          </a:prstGeom>
        </p:spPr>
      </p:pic>
    </p:spTree>
    <p:custDataLst>
      <p:tags r:id="rId1"/>
    </p:custDataLst>
    <p:extLst>
      <p:ext uri="{BB962C8B-B14F-4D97-AF65-F5344CB8AC3E}">
        <p14:creationId xmlns:p14="http://schemas.microsoft.com/office/powerpoint/2010/main" val="644289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typing on a computer&#10;&#10;Description automatically generated with medium confidence">
            <a:extLst>
              <a:ext uri="{FF2B5EF4-FFF2-40B4-BE49-F238E27FC236}">
                <a16:creationId xmlns:a16="http://schemas.microsoft.com/office/drawing/2014/main" id="{52D91672-F2FB-4995-9F5B-E389AFF6914D}"/>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2" t="41783" r="2" b="24919"/>
          <a:stretch/>
        </p:blipFill>
        <p:spPr>
          <a:xfrm>
            <a:off x="-150" y="0"/>
            <a:ext cx="6096150" cy="3044377"/>
          </a:xfrm>
        </p:spPr>
      </p:pic>
      <p:sp>
        <p:nvSpPr>
          <p:cNvPr id="2" name="Slide Number Placeholder 1">
            <a:extLst>
              <a:ext uri="{FF2B5EF4-FFF2-40B4-BE49-F238E27FC236}">
                <a16:creationId xmlns:a16="http://schemas.microsoft.com/office/drawing/2014/main" id="{8E01F1DC-9E5B-4932-82FD-757223AB9717}"/>
              </a:ext>
            </a:extLst>
          </p:cNvPr>
          <p:cNvSpPr>
            <a:spLocks noGrp="1"/>
          </p:cNvSpPr>
          <p:nvPr>
            <p:ph type="sldNum" sz="quarter" idx="12"/>
          </p:nvPr>
        </p:nvSpPr>
        <p:spPr/>
        <p:txBody>
          <a:bodyPr/>
          <a:lstStyle/>
          <a:p>
            <a:fld id="{4C7EE78D-B9A7-48B4-95B4-9093E49B7AC1}" type="slidenum">
              <a:rPr lang="en-US" smtClean="0"/>
              <a:pPr/>
              <a:t>22</a:t>
            </a:fld>
            <a:endParaRPr lang="en-US" dirty="0"/>
          </a:p>
        </p:txBody>
      </p:sp>
      <p:sp>
        <p:nvSpPr>
          <p:cNvPr id="3" name="Footer Placeholder 2">
            <a:extLst>
              <a:ext uri="{FF2B5EF4-FFF2-40B4-BE49-F238E27FC236}">
                <a16:creationId xmlns:a16="http://schemas.microsoft.com/office/drawing/2014/main" id="{74348B13-8512-440F-8711-3CF543BE7D36}"/>
              </a:ext>
            </a:extLst>
          </p:cNvPr>
          <p:cNvSpPr>
            <a:spLocks noGrp="1"/>
          </p:cNvSpPr>
          <p:nvPr>
            <p:ph type="ftr" sz="quarter" idx="13"/>
          </p:nvPr>
        </p:nvSpPr>
        <p:spPr/>
        <p:txBody>
          <a:bodyPr/>
          <a:lstStyle/>
          <a:p>
            <a:r>
              <a:rPr lang="en-US" dirty="0"/>
              <a:t>© 2023 Mineral, Inc. | Confidential </a:t>
            </a:r>
          </a:p>
        </p:txBody>
      </p:sp>
      <p:sp>
        <p:nvSpPr>
          <p:cNvPr id="5" name="Title 4">
            <a:extLst>
              <a:ext uri="{FF2B5EF4-FFF2-40B4-BE49-F238E27FC236}">
                <a16:creationId xmlns:a16="http://schemas.microsoft.com/office/drawing/2014/main" id="{4766AD50-47E6-4560-99B4-6A214D6CCCAF}"/>
              </a:ext>
            </a:extLst>
          </p:cNvPr>
          <p:cNvSpPr>
            <a:spLocks noGrp="1"/>
          </p:cNvSpPr>
          <p:nvPr>
            <p:ph type="title"/>
          </p:nvPr>
        </p:nvSpPr>
        <p:spPr>
          <a:xfrm>
            <a:off x="5437278" y="1123825"/>
            <a:ext cx="6099048" cy="1832026"/>
          </a:xfrm>
        </p:spPr>
        <p:txBody>
          <a:bodyPr/>
          <a:lstStyle/>
          <a:p>
            <a:r>
              <a:rPr lang="en-US" dirty="0">
                <a:latin typeface="ABC Favorit Extended Medium"/>
              </a:rPr>
              <a:t>Document – In Detail - Your Systems for Determining Pay</a:t>
            </a:r>
            <a:endParaRPr lang="en-US" dirty="0"/>
          </a:p>
        </p:txBody>
      </p:sp>
      <p:sp>
        <p:nvSpPr>
          <p:cNvPr id="6" name="Text Placeholder 5">
            <a:extLst>
              <a:ext uri="{FF2B5EF4-FFF2-40B4-BE49-F238E27FC236}">
                <a16:creationId xmlns:a16="http://schemas.microsoft.com/office/drawing/2014/main" id="{F121C54A-057F-46D9-9A32-79BDC0B969E5}"/>
              </a:ext>
            </a:extLst>
          </p:cNvPr>
          <p:cNvSpPr>
            <a:spLocks noGrp="1"/>
          </p:cNvSpPr>
          <p:nvPr>
            <p:ph type="body" sz="quarter" idx="16"/>
          </p:nvPr>
        </p:nvSpPr>
        <p:spPr>
          <a:xfrm>
            <a:off x="5438802" y="2759149"/>
            <a:ext cx="6096000" cy="3131288"/>
          </a:xfrm>
        </p:spPr>
        <p:txBody>
          <a:bodyPr/>
          <a:lstStyle/>
          <a:p>
            <a:pPr>
              <a:lnSpc>
                <a:spcPct val="120000"/>
              </a:lnSpc>
            </a:pPr>
            <a:r>
              <a:rPr lang="en-US" dirty="0">
                <a:latin typeface="Roboto Light"/>
                <a:ea typeface="Roboto Light"/>
                <a:cs typeface="Roboto Light"/>
              </a:rPr>
              <a:t>It will help you make the right salary choices when hiring and promoting.</a:t>
            </a:r>
          </a:p>
          <a:p>
            <a:pPr>
              <a:lnSpc>
                <a:spcPct val="120000"/>
              </a:lnSpc>
            </a:pPr>
            <a:r>
              <a:rPr lang="en-US" dirty="0">
                <a:latin typeface="Roboto Light"/>
                <a:ea typeface="Roboto Light"/>
                <a:cs typeface="Roboto Light"/>
              </a:rPr>
              <a:t>It will help you explain your pay decisions to employees.</a:t>
            </a:r>
            <a:endParaRPr lang="en-US" dirty="0">
              <a:cs typeface="Roboto Light"/>
            </a:endParaRPr>
          </a:p>
          <a:p>
            <a:pPr>
              <a:lnSpc>
                <a:spcPct val="120000"/>
              </a:lnSpc>
            </a:pPr>
            <a:r>
              <a:rPr lang="en-US" dirty="0">
                <a:latin typeface="Roboto Light"/>
                <a:ea typeface="Roboto Light"/>
                <a:cs typeface="Roboto Light"/>
              </a:rPr>
              <a:t>It will be extremely useful if you wind up in litigation.</a:t>
            </a:r>
            <a:endParaRPr lang="en-US" dirty="0">
              <a:cs typeface="Roboto Light"/>
            </a:endParaRPr>
          </a:p>
          <a:p>
            <a:pPr marL="0" indent="0">
              <a:buNone/>
            </a:pPr>
            <a:endParaRPr lang="en-US" dirty="0">
              <a:cs typeface="Roboto Light"/>
            </a:endParaRPr>
          </a:p>
          <a:p>
            <a:endParaRPr lang="en-US" dirty="0">
              <a:cs typeface="Roboto Light" panose="02000000000000000000" pitchFamily="2" charset="0"/>
            </a:endParaRPr>
          </a:p>
        </p:txBody>
      </p:sp>
    </p:spTree>
    <p:custDataLst>
      <p:tags r:id="rId1"/>
    </p:custDataLst>
    <p:extLst>
      <p:ext uri="{BB962C8B-B14F-4D97-AF65-F5344CB8AC3E}">
        <p14:creationId xmlns:p14="http://schemas.microsoft.com/office/powerpoint/2010/main" val="3779327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16F231-3461-4724-A2D5-959E6860E317}"/>
              </a:ext>
            </a:extLst>
          </p:cNvPr>
          <p:cNvSpPr>
            <a:spLocks noGrp="1"/>
          </p:cNvSpPr>
          <p:nvPr>
            <p:ph type="sldNum" sz="quarter" idx="12"/>
          </p:nvPr>
        </p:nvSpPr>
        <p:spPr/>
        <p:txBody>
          <a:bodyPr/>
          <a:lstStyle/>
          <a:p>
            <a:fld id="{4C7EE78D-B9A7-48B4-95B4-9093E49B7AC1}" type="slidenum">
              <a:rPr lang="en-US" smtClean="0"/>
              <a:pPr/>
              <a:t>23</a:t>
            </a:fld>
            <a:endParaRPr lang="en-US" dirty="0"/>
          </a:p>
        </p:txBody>
      </p:sp>
      <p:sp>
        <p:nvSpPr>
          <p:cNvPr id="3" name="Footer Placeholder 2">
            <a:extLst>
              <a:ext uri="{FF2B5EF4-FFF2-40B4-BE49-F238E27FC236}">
                <a16:creationId xmlns:a16="http://schemas.microsoft.com/office/drawing/2014/main" id="{0DC91173-B36D-4769-834B-59638CD49CC0}"/>
              </a:ext>
            </a:extLst>
          </p:cNvPr>
          <p:cNvSpPr>
            <a:spLocks noGrp="1"/>
          </p:cNvSpPr>
          <p:nvPr>
            <p:ph type="ftr" sz="quarter" idx="13"/>
          </p:nvPr>
        </p:nvSpPr>
        <p:spPr/>
        <p:txBody>
          <a:bodyPr/>
          <a:lstStyle/>
          <a:p>
            <a:r>
              <a:rPr lang="en-US" dirty="0"/>
              <a:t>© 2023 Mineral, Inc. | Confidential </a:t>
            </a:r>
          </a:p>
        </p:txBody>
      </p:sp>
      <p:pic>
        <p:nvPicPr>
          <p:cNvPr id="6" name="Picture Placeholder 5" descr="A picture containing wearing&#10;&#10;Description automatically generated">
            <a:extLst>
              <a:ext uri="{FF2B5EF4-FFF2-40B4-BE49-F238E27FC236}">
                <a16:creationId xmlns:a16="http://schemas.microsoft.com/office/drawing/2014/main" id="{D9AA221E-1D85-4FE0-96B2-F96748C87FFF}"/>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46" t="20064" r="46"/>
          <a:stretch/>
        </p:blipFill>
        <p:spPr>
          <a:xfrm>
            <a:off x="6093067" y="0"/>
            <a:ext cx="6096150" cy="3044377"/>
          </a:xfrm>
        </p:spPr>
      </p:pic>
      <p:sp>
        <p:nvSpPr>
          <p:cNvPr id="7" name="Title 6">
            <a:extLst>
              <a:ext uri="{FF2B5EF4-FFF2-40B4-BE49-F238E27FC236}">
                <a16:creationId xmlns:a16="http://schemas.microsoft.com/office/drawing/2014/main" id="{1C4A1583-9ABB-461E-A55F-A123F30E4906}"/>
              </a:ext>
            </a:extLst>
          </p:cNvPr>
          <p:cNvSpPr>
            <a:spLocks noGrp="1"/>
          </p:cNvSpPr>
          <p:nvPr>
            <p:ph type="title"/>
          </p:nvPr>
        </p:nvSpPr>
        <p:spPr>
          <a:xfrm>
            <a:off x="760214" y="1134458"/>
            <a:ext cx="6937758" cy="1725700"/>
          </a:xfrm>
        </p:spPr>
        <p:txBody>
          <a:bodyPr/>
          <a:lstStyle/>
          <a:p>
            <a:r>
              <a:rPr lang="en-US" dirty="0"/>
              <a:t>If You’re Going Big With Pay Transparency – Be Fastidious</a:t>
            </a:r>
          </a:p>
        </p:txBody>
      </p:sp>
      <p:sp>
        <p:nvSpPr>
          <p:cNvPr id="9" name="Text Placeholder 8">
            <a:extLst>
              <a:ext uri="{FF2B5EF4-FFF2-40B4-BE49-F238E27FC236}">
                <a16:creationId xmlns:a16="http://schemas.microsoft.com/office/drawing/2014/main" id="{546BBCB4-22C1-466D-8C97-862A13C0D3D5}"/>
              </a:ext>
            </a:extLst>
          </p:cNvPr>
          <p:cNvSpPr>
            <a:spLocks noGrp="1"/>
          </p:cNvSpPr>
          <p:nvPr>
            <p:ph type="body" sz="quarter" idx="16"/>
          </p:nvPr>
        </p:nvSpPr>
        <p:spPr>
          <a:xfrm>
            <a:off x="760214" y="2477386"/>
            <a:ext cx="6937758" cy="3434316"/>
          </a:xfrm>
        </p:spPr>
        <p:txBody>
          <a:bodyPr/>
          <a:lstStyle/>
          <a:p>
            <a:pPr>
              <a:lnSpc>
                <a:spcPct val="110000"/>
              </a:lnSpc>
            </a:pPr>
            <a:r>
              <a:rPr lang="en-US" dirty="0">
                <a:latin typeface="Roboto Light"/>
                <a:ea typeface="Roboto Light"/>
                <a:cs typeface="Roboto Light"/>
              </a:rPr>
              <a:t>Fix anything and everything that can be fixed.</a:t>
            </a:r>
          </a:p>
          <a:p>
            <a:pPr>
              <a:lnSpc>
                <a:spcPct val="110000"/>
              </a:lnSpc>
            </a:pPr>
            <a:r>
              <a:rPr lang="en-US" dirty="0">
                <a:latin typeface="Roboto Light"/>
                <a:ea typeface="Roboto Light"/>
                <a:cs typeface="Roboto Light"/>
              </a:rPr>
              <a:t>Everyone should be paid within their publicized pay band – if there are outliers, prepare solutions ahead of time.</a:t>
            </a:r>
          </a:p>
          <a:p>
            <a:pPr>
              <a:lnSpc>
                <a:spcPct val="110000"/>
              </a:lnSpc>
            </a:pPr>
            <a:r>
              <a:rPr lang="en-US" dirty="0">
                <a:latin typeface="Roboto Light"/>
                <a:ea typeface="Roboto Light"/>
                <a:cs typeface="Roboto Light"/>
              </a:rPr>
              <a:t>Roll out the info from the top down, so each level of management is prepared to answer questions for the level below it.</a:t>
            </a:r>
          </a:p>
          <a:p>
            <a:pPr>
              <a:lnSpc>
                <a:spcPct val="110000"/>
              </a:lnSpc>
            </a:pPr>
            <a:r>
              <a:rPr lang="en-US" dirty="0">
                <a:latin typeface="Roboto Light"/>
                <a:ea typeface="Roboto Light"/>
                <a:cs typeface="Roboto Light"/>
              </a:rPr>
              <a:t>When people complain, listen actively.</a:t>
            </a:r>
          </a:p>
          <a:p>
            <a:pPr>
              <a:lnSpc>
                <a:spcPct val="110000"/>
              </a:lnSpc>
            </a:pPr>
            <a:r>
              <a:rPr lang="en-US" dirty="0">
                <a:latin typeface="Roboto Light"/>
                <a:ea typeface="Roboto Light"/>
                <a:cs typeface="Roboto Light"/>
              </a:rPr>
              <a:t>If in doubt, hire a professional.</a:t>
            </a:r>
          </a:p>
          <a:p>
            <a:pPr>
              <a:lnSpc>
                <a:spcPct val="110000"/>
              </a:lnSpc>
            </a:pPr>
            <a:endParaRPr lang="en-US" dirty="0">
              <a:cs typeface="Roboto Light"/>
            </a:endParaRPr>
          </a:p>
          <a:p>
            <a:pPr marL="0" indent="0">
              <a:buNone/>
            </a:pPr>
            <a:endParaRPr lang="en-US" dirty="0"/>
          </a:p>
        </p:txBody>
      </p:sp>
    </p:spTree>
    <p:custDataLst>
      <p:tags r:id="rId1"/>
    </p:custDataLst>
    <p:extLst>
      <p:ext uri="{BB962C8B-B14F-4D97-AF65-F5344CB8AC3E}">
        <p14:creationId xmlns:p14="http://schemas.microsoft.com/office/powerpoint/2010/main" val="1914398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01F1DC-9E5B-4932-82FD-757223AB9717}"/>
              </a:ext>
            </a:extLst>
          </p:cNvPr>
          <p:cNvSpPr>
            <a:spLocks noGrp="1"/>
          </p:cNvSpPr>
          <p:nvPr>
            <p:ph type="sldNum" sz="quarter" idx="12"/>
          </p:nvPr>
        </p:nvSpPr>
        <p:spPr/>
        <p:txBody>
          <a:bodyPr/>
          <a:lstStyle/>
          <a:p>
            <a:fld id="{4C7EE78D-B9A7-48B4-95B4-9093E49B7AC1}" type="slidenum">
              <a:rPr lang="en-US" smtClean="0"/>
              <a:pPr/>
              <a:t>24</a:t>
            </a:fld>
            <a:endParaRPr lang="en-US" dirty="0"/>
          </a:p>
        </p:txBody>
      </p:sp>
      <p:sp>
        <p:nvSpPr>
          <p:cNvPr id="3" name="Footer Placeholder 2">
            <a:extLst>
              <a:ext uri="{FF2B5EF4-FFF2-40B4-BE49-F238E27FC236}">
                <a16:creationId xmlns:a16="http://schemas.microsoft.com/office/drawing/2014/main" id="{74348B13-8512-440F-8711-3CF543BE7D36}"/>
              </a:ext>
            </a:extLst>
          </p:cNvPr>
          <p:cNvSpPr>
            <a:spLocks noGrp="1"/>
          </p:cNvSpPr>
          <p:nvPr>
            <p:ph type="ftr" sz="quarter" idx="13"/>
          </p:nvPr>
        </p:nvSpPr>
        <p:spPr/>
        <p:txBody>
          <a:bodyPr/>
          <a:lstStyle/>
          <a:p>
            <a:r>
              <a:rPr lang="en-US" dirty="0"/>
              <a:t>© 2023 Mineral, Inc. | Confidential </a:t>
            </a:r>
          </a:p>
        </p:txBody>
      </p:sp>
      <p:pic>
        <p:nvPicPr>
          <p:cNvPr id="8" name="Picture Placeholder 7" descr="A picture containing text, queen&#10;&#10;Description automatically generated">
            <a:extLst>
              <a:ext uri="{FF2B5EF4-FFF2-40B4-BE49-F238E27FC236}">
                <a16:creationId xmlns:a16="http://schemas.microsoft.com/office/drawing/2014/main" id="{E66F2D25-928E-44F7-A407-632B2B3C4B70}"/>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7017" t="23405" r="43" b="6955"/>
          <a:stretch/>
        </p:blipFill>
        <p:spPr>
          <a:xfrm>
            <a:off x="6093067" y="0"/>
            <a:ext cx="6096150" cy="3044377"/>
          </a:xfrm>
        </p:spPr>
      </p:pic>
      <p:sp>
        <p:nvSpPr>
          <p:cNvPr id="5" name="Title 4">
            <a:extLst>
              <a:ext uri="{FF2B5EF4-FFF2-40B4-BE49-F238E27FC236}">
                <a16:creationId xmlns:a16="http://schemas.microsoft.com/office/drawing/2014/main" id="{4766AD50-47E6-4560-99B4-6A214D6CCCAF}"/>
              </a:ext>
            </a:extLst>
          </p:cNvPr>
          <p:cNvSpPr>
            <a:spLocks noGrp="1"/>
          </p:cNvSpPr>
          <p:nvPr>
            <p:ph type="title"/>
          </p:nvPr>
        </p:nvSpPr>
        <p:spPr>
          <a:xfrm>
            <a:off x="760214" y="1522188"/>
            <a:ext cx="5991460" cy="2581979"/>
          </a:xfrm>
        </p:spPr>
        <p:txBody>
          <a:bodyPr/>
          <a:lstStyle/>
          <a:p>
            <a:r>
              <a:rPr lang="en-US" dirty="0">
                <a:latin typeface="ABC Favorit Extended Medium"/>
              </a:rPr>
              <a:t>Post the Pay Range for Open Positions Even if You Don’t Have To</a:t>
            </a:r>
            <a:endParaRPr lang="en-US" dirty="0"/>
          </a:p>
        </p:txBody>
      </p:sp>
    </p:spTree>
    <p:custDataLst>
      <p:tags r:id="rId1"/>
    </p:custDataLst>
    <p:extLst>
      <p:ext uri="{BB962C8B-B14F-4D97-AF65-F5344CB8AC3E}">
        <p14:creationId xmlns:p14="http://schemas.microsoft.com/office/powerpoint/2010/main" val="3924562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riting on a piece of paper&#10;&#10;Description automatically generated">
            <a:extLst>
              <a:ext uri="{FF2B5EF4-FFF2-40B4-BE49-F238E27FC236}">
                <a16:creationId xmlns:a16="http://schemas.microsoft.com/office/drawing/2014/main" id="{C1FDDDBF-8431-4BE9-9B74-EC6CF4BEA035}"/>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t="12539" b="12539"/>
          <a:stretch>
            <a:fillRect/>
          </a:stretch>
        </p:blipFill>
        <p:spPr/>
      </p:pic>
      <p:sp>
        <p:nvSpPr>
          <p:cNvPr id="2" name="Slide Number Placeholder 1">
            <a:extLst>
              <a:ext uri="{FF2B5EF4-FFF2-40B4-BE49-F238E27FC236}">
                <a16:creationId xmlns:a16="http://schemas.microsoft.com/office/drawing/2014/main" id="{1D13BD8D-DB2D-4E85-9DD2-678317648D6F}"/>
              </a:ext>
            </a:extLst>
          </p:cNvPr>
          <p:cNvSpPr>
            <a:spLocks noGrp="1"/>
          </p:cNvSpPr>
          <p:nvPr>
            <p:ph type="sldNum" sz="quarter" idx="12"/>
          </p:nvPr>
        </p:nvSpPr>
        <p:spPr/>
        <p:txBody>
          <a:bodyPr/>
          <a:lstStyle/>
          <a:p>
            <a:fld id="{4C7EE78D-B9A7-48B4-95B4-9093E49B7AC1}" type="slidenum">
              <a:rPr lang="en-US" smtClean="0"/>
              <a:pPr/>
              <a:t>25</a:t>
            </a:fld>
            <a:endParaRPr lang="en-US" dirty="0"/>
          </a:p>
        </p:txBody>
      </p:sp>
      <p:sp>
        <p:nvSpPr>
          <p:cNvPr id="3" name="Footer Placeholder 2">
            <a:extLst>
              <a:ext uri="{FF2B5EF4-FFF2-40B4-BE49-F238E27FC236}">
                <a16:creationId xmlns:a16="http://schemas.microsoft.com/office/drawing/2014/main" id="{25B366D9-0F39-45CA-B6A4-AA378B169F23}"/>
              </a:ext>
            </a:extLst>
          </p:cNvPr>
          <p:cNvSpPr>
            <a:spLocks noGrp="1"/>
          </p:cNvSpPr>
          <p:nvPr>
            <p:ph type="ftr" sz="quarter" idx="13"/>
          </p:nvPr>
        </p:nvSpPr>
        <p:spPr/>
        <p:txBody>
          <a:bodyPr/>
          <a:lstStyle/>
          <a:p>
            <a:r>
              <a:rPr lang="en-US" dirty="0"/>
              <a:t>© 2023 Mineral, Inc. | Confidential </a:t>
            </a:r>
          </a:p>
        </p:txBody>
      </p:sp>
      <p:sp>
        <p:nvSpPr>
          <p:cNvPr id="5" name="Title 4">
            <a:extLst>
              <a:ext uri="{FF2B5EF4-FFF2-40B4-BE49-F238E27FC236}">
                <a16:creationId xmlns:a16="http://schemas.microsoft.com/office/drawing/2014/main" id="{B95EBD59-1ACA-4EB5-ACF3-329A221ABB80}"/>
              </a:ext>
            </a:extLst>
          </p:cNvPr>
          <p:cNvSpPr>
            <a:spLocks noGrp="1"/>
          </p:cNvSpPr>
          <p:nvPr>
            <p:ph type="title"/>
          </p:nvPr>
        </p:nvSpPr>
        <p:spPr>
          <a:xfrm>
            <a:off x="5330952" y="1900003"/>
            <a:ext cx="6099048" cy="1076134"/>
          </a:xfrm>
        </p:spPr>
        <p:txBody>
          <a:bodyPr/>
          <a:lstStyle/>
          <a:p>
            <a:r>
              <a:rPr lang="en-US" dirty="0">
                <a:latin typeface="ABC Favorit Extended Medium"/>
              </a:rPr>
              <a:t>Ignore Salary History</a:t>
            </a:r>
            <a:endParaRPr lang="en-US" dirty="0"/>
          </a:p>
        </p:txBody>
      </p:sp>
      <p:sp>
        <p:nvSpPr>
          <p:cNvPr id="6" name="Text Placeholder 5">
            <a:extLst>
              <a:ext uri="{FF2B5EF4-FFF2-40B4-BE49-F238E27FC236}">
                <a16:creationId xmlns:a16="http://schemas.microsoft.com/office/drawing/2014/main" id="{5239D81F-E519-4AC0-919D-3F5EC657AB5A}"/>
              </a:ext>
            </a:extLst>
          </p:cNvPr>
          <p:cNvSpPr>
            <a:spLocks noGrp="1"/>
          </p:cNvSpPr>
          <p:nvPr>
            <p:ph type="body" sz="quarter" idx="16"/>
          </p:nvPr>
        </p:nvSpPr>
        <p:spPr>
          <a:xfrm>
            <a:off x="5332476" y="2825665"/>
            <a:ext cx="6096000" cy="2479981"/>
          </a:xfrm>
        </p:spPr>
        <p:txBody>
          <a:bodyPr/>
          <a:lstStyle/>
          <a:p>
            <a:pPr>
              <a:lnSpc>
                <a:spcPct val="120000"/>
              </a:lnSpc>
            </a:pPr>
            <a:r>
              <a:rPr lang="en-US" dirty="0">
                <a:latin typeface="Roboto Light"/>
                <a:ea typeface="Roboto Light"/>
                <a:cs typeface="Roboto Light"/>
              </a:rPr>
              <a:t>Salary history is not an acceptable reason for a pay difference and is outright illegal to use in numerous states.</a:t>
            </a:r>
          </a:p>
          <a:p>
            <a:pPr>
              <a:lnSpc>
                <a:spcPct val="120000"/>
              </a:lnSpc>
            </a:pPr>
            <a:r>
              <a:rPr lang="en-US" dirty="0">
                <a:latin typeface="Roboto Light"/>
                <a:ea typeface="Roboto Light"/>
                <a:cs typeface="Roboto Light"/>
              </a:rPr>
              <a:t>It’s not worth bringing down your entire equitable pay structure (and morale) and risking pay equity claims just to get one candidate in the door.</a:t>
            </a:r>
          </a:p>
          <a:p>
            <a:pPr marL="0" indent="0">
              <a:buNone/>
            </a:pPr>
            <a:endParaRPr lang="en-US" dirty="0"/>
          </a:p>
        </p:txBody>
      </p:sp>
    </p:spTree>
    <p:custDataLst>
      <p:tags r:id="rId1"/>
    </p:custDataLst>
    <p:extLst>
      <p:ext uri="{BB962C8B-B14F-4D97-AF65-F5344CB8AC3E}">
        <p14:creationId xmlns:p14="http://schemas.microsoft.com/office/powerpoint/2010/main" val="2684177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indoor&#10;&#10;Description automatically generated">
            <a:extLst>
              <a:ext uri="{FF2B5EF4-FFF2-40B4-BE49-F238E27FC236}">
                <a16:creationId xmlns:a16="http://schemas.microsoft.com/office/drawing/2014/main" id="{76A367E6-5BB3-401D-B310-7E72838D6510}"/>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t="12534" b="12534"/>
          <a:stretch/>
        </p:blipFill>
        <p:spPr/>
      </p:pic>
      <p:sp>
        <p:nvSpPr>
          <p:cNvPr id="2" name="Slide Number Placeholder 1">
            <a:extLst>
              <a:ext uri="{FF2B5EF4-FFF2-40B4-BE49-F238E27FC236}">
                <a16:creationId xmlns:a16="http://schemas.microsoft.com/office/drawing/2014/main" id="{8E01F1DC-9E5B-4932-82FD-757223AB9717}"/>
              </a:ext>
            </a:extLst>
          </p:cNvPr>
          <p:cNvSpPr>
            <a:spLocks noGrp="1"/>
          </p:cNvSpPr>
          <p:nvPr>
            <p:ph type="sldNum" sz="quarter" idx="12"/>
          </p:nvPr>
        </p:nvSpPr>
        <p:spPr/>
        <p:txBody>
          <a:bodyPr/>
          <a:lstStyle/>
          <a:p>
            <a:fld id="{4C7EE78D-B9A7-48B4-95B4-9093E49B7AC1}" type="slidenum">
              <a:rPr lang="en-US" smtClean="0"/>
              <a:pPr/>
              <a:t>26</a:t>
            </a:fld>
            <a:endParaRPr lang="en-US" dirty="0"/>
          </a:p>
        </p:txBody>
      </p:sp>
      <p:sp>
        <p:nvSpPr>
          <p:cNvPr id="3" name="Footer Placeholder 2">
            <a:extLst>
              <a:ext uri="{FF2B5EF4-FFF2-40B4-BE49-F238E27FC236}">
                <a16:creationId xmlns:a16="http://schemas.microsoft.com/office/drawing/2014/main" id="{74348B13-8512-440F-8711-3CF543BE7D36}"/>
              </a:ext>
            </a:extLst>
          </p:cNvPr>
          <p:cNvSpPr>
            <a:spLocks noGrp="1"/>
          </p:cNvSpPr>
          <p:nvPr>
            <p:ph type="ftr" sz="quarter" idx="13"/>
          </p:nvPr>
        </p:nvSpPr>
        <p:spPr/>
        <p:txBody>
          <a:bodyPr/>
          <a:lstStyle/>
          <a:p>
            <a:r>
              <a:rPr lang="en-US" dirty="0"/>
              <a:t>© 2023 Mineral, Inc. | Confidential </a:t>
            </a:r>
          </a:p>
        </p:txBody>
      </p:sp>
      <p:sp>
        <p:nvSpPr>
          <p:cNvPr id="5" name="Title 4">
            <a:extLst>
              <a:ext uri="{FF2B5EF4-FFF2-40B4-BE49-F238E27FC236}">
                <a16:creationId xmlns:a16="http://schemas.microsoft.com/office/drawing/2014/main" id="{4766AD50-47E6-4560-99B4-6A214D6CCCAF}"/>
              </a:ext>
            </a:extLst>
          </p:cNvPr>
          <p:cNvSpPr>
            <a:spLocks noGrp="1"/>
          </p:cNvSpPr>
          <p:nvPr>
            <p:ph type="title"/>
          </p:nvPr>
        </p:nvSpPr>
        <p:spPr>
          <a:xfrm>
            <a:off x="5334000" y="950000"/>
            <a:ext cx="6099048" cy="1144375"/>
          </a:xfrm>
        </p:spPr>
        <p:txBody>
          <a:bodyPr/>
          <a:lstStyle/>
          <a:p>
            <a:r>
              <a:rPr lang="en-US" dirty="0"/>
              <a:t>Eliminate Negotiation</a:t>
            </a:r>
          </a:p>
        </p:txBody>
      </p:sp>
      <p:sp>
        <p:nvSpPr>
          <p:cNvPr id="6" name="Text Placeholder 5">
            <a:extLst>
              <a:ext uri="{FF2B5EF4-FFF2-40B4-BE49-F238E27FC236}">
                <a16:creationId xmlns:a16="http://schemas.microsoft.com/office/drawing/2014/main" id="{F121C54A-057F-46D9-9A32-79BDC0B969E5}"/>
              </a:ext>
            </a:extLst>
          </p:cNvPr>
          <p:cNvSpPr>
            <a:spLocks noGrp="1"/>
          </p:cNvSpPr>
          <p:nvPr>
            <p:ph type="body" sz="quarter" idx="16"/>
          </p:nvPr>
        </p:nvSpPr>
        <p:spPr>
          <a:xfrm>
            <a:off x="5334000" y="1866900"/>
            <a:ext cx="6096000" cy="4002271"/>
          </a:xfrm>
        </p:spPr>
        <p:txBody>
          <a:bodyPr/>
          <a:lstStyle/>
          <a:p>
            <a:pPr>
              <a:lnSpc>
                <a:spcPct val="120000"/>
              </a:lnSpc>
              <a:spcBef>
                <a:spcPts val="1000"/>
              </a:spcBef>
            </a:pPr>
            <a:r>
              <a:rPr lang="en-US" dirty="0"/>
              <a:t>Makes your job faster and easier.</a:t>
            </a:r>
          </a:p>
          <a:p>
            <a:pPr>
              <a:lnSpc>
                <a:spcPct val="120000"/>
              </a:lnSpc>
              <a:spcBef>
                <a:spcPts val="1000"/>
              </a:spcBef>
            </a:pPr>
            <a:r>
              <a:rPr lang="en-US" dirty="0"/>
              <a:t>Salary negotiation skills aren’t job-related. </a:t>
            </a:r>
          </a:p>
          <a:p>
            <a:pPr>
              <a:lnSpc>
                <a:spcPct val="120000"/>
              </a:lnSpc>
              <a:spcBef>
                <a:spcPts val="1000"/>
              </a:spcBef>
            </a:pPr>
            <a:r>
              <a:rPr lang="en-US" dirty="0"/>
              <a:t>Market factors aren’t job-related.</a:t>
            </a:r>
          </a:p>
          <a:p>
            <a:pPr>
              <a:lnSpc>
                <a:spcPct val="120000"/>
              </a:lnSpc>
              <a:spcBef>
                <a:spcPts val="1000"/>
              </a:spcBef>
            </a:pPr>
            <a:r>
              <a:rPr lang="en-US" dirty="0"/>
              <a:t>Negotiating skills aren’t job-related.</a:t>
            </a:r>
          </a:p>
          <a:p>
            <a:pPr>
              <a:lnSpc>
                <a:spcPct val="120000"/>
              </a:lnSpc>
              <a:spcBef>
                <a:spcPts val="1000"/>
              </a:spcBef>
            </a:pPr>
            <a:r>
              <a:rPr lang="en-US" dirty="0"/>
              <a:t>Extra PTO and perks count toward total comp – you can’t use these instead of base pay to avoid pay equity issues.</a:t>
            </a:r>
          </a:p>
          <a:p>
            <a:pPr>
              <a:lnSpc>
                <a:spcPct val="120000"/>
              </a:lnSpc>
              <a:spcBef>
                <a:spcPts val="1000"/>
              </a:spcBef>
            </a:pPr>
            <a:r>
              <a:rPr lang="en-US" dirty="0"/>
              <a:t>Feel free to tell candidates why you don’t negotiate – this is going to become common.</a:t>
            </a:r>
          </a:p>
          <a:p>
            <a:endParaRPr lang="en-US" dirty="0"/>
          </a:p>
        </p:txBody>
      </p:sp>
    </p:spTree>
    <p:custDataLst>
      <p:tags r:id="rId1"/>
    </p:custDataLst>
    <p:extLst>
      <p:ext uri="{BB962C8B-B14F-4D97-AF65-F5344CB8AC3E}">
        <p14:creationId xmlns:p14="http://schemas.microsoft.com/office/powerpoint/2010/main" val="1786412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8D1F4A-E519-4500-A257-A31E12BBAFC1}"/>
              </a:ext>
            </a:extLst>
          </p:cNvPr>
          <p:cNvSpPr>
            <a:spLocks noGrp="1"/>
          </p:cNvSpPr>
          <p:nvPr>
            <p:ph type="sldNum" sz="quarter" idx="12"/>
          </p:nvPr>
        </p:nvSpPr>
        <p:spPr/>
        <p:txBody>
          <a:bodyPr/>
          <a:lstStyle/>
          <a:p>
            <a:fld id="{4C7EE78D-B9A7-48B4-95B4-9093E49B7AC1}" type="slidenum">
              <a:rPr lang="en-US" smtClean="0"/>
              <a:pPr/>
              <a:t>27</a:t>
            </a:fld>
            <a:endParaRPr lang="en-US" dirty="0"/>
          </a:p>
        </p:txBody>
      </p:sp>
      <p:sp>
        <p:nvSpPr>
          <p:cNvPr id="3" name="Footer Placeholder 2">
            <a:extLst>
              <a:ext uri="{FF2B5EF4-FFF2-40B4-BE49-F238E27FC236}">
                <a16:creationId xmlns:a16="http://schemas.microsoft.com/office/drawing/2014/main" id="{69713A7E-8D87-4953-9DB1-2927CCB6C7F8}"/>
              </a:ext>
            </a:extLst>
          </p:cNvPr>
          <p:cNvSpPr>
            <a:spLocks noGrp="1"/>
          </p:cNvSpPr>
          <p:nvPr>
            <p:ph type="ftr" sz="quarter" idx="13"/>
          </p:nvPr>
        </p:nvSpPr>
        <p:spPr/>
        <p:txBody>
          <a:bodyPr/>
          <a:lstStyle/>
          <a:p>
            <a:r>
              <a:rPr lang="en-US" dirty="0"/>
              <a:t>© 2023 Mineral, Inc. | Confidential </a:t>
            </a:r>
          </a:p>
        </p:txBody>
      </p:sp>
      <p:pic>
        <p:nvPicPr>
          <p:cNvPr id="16" name="Picture Placeholder 15" descr="A person writing on a book&#10;&#10;Description automatically generated with low confidence">
            <a:extLst>
              <a:ext uri="{FF2B5EF4-FFF2-40B4-BE49-F238E27FC236}">
                <a16:creationId xmlns:a16="http://schemas.microsoft.com/office/drawing/2014/main" id="{D55E377F-0FB8-4C21-AB8C-B2AB19CFAAEC}"/>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17326" r="17326"/>
          <a:stretch/>
        </p:blipFill>
        <p:spPr/>
      </p:pic>
      <p:sp>
        <p:nvSpPr>
          <p:cNvPr id="7" name="Title 6">
            <a:extLst>
              <a:ext uri="{FF2B5EF4-FFF2-40B4-BE49-F238E27FC236}">
                <a16:creationId xmlns:a16="http://schemas.microsoft.com/office/drawing/2014/main" id="{C6E85837-3152-4140-A117-3248D9C71986}"/>
              </a:ext>
            </a:extLst>
          </p:cNvPr>
          <p:cNvSpPr>
            <a:spLocks noGrp="1"/>
          </p:cNvSpPr>
          <p:nvPr>
            <p:ph type="title"/>
          </p:nvPr>
        </p:nvSpPr>
        <p:spPr/>
        <p:txBody>
          <a:bodyPr/>
          <a:lstStyle/>
          <a:p>
            <a:r>
              <a:rPr lang="en-US" dirty="0">
                <a:latin typeface="ABC Favorit Extended Medium"/>
              </a:rPr>
              <a:t>Make Sure HR is Running the Hiring Show</a:t>
            </a:r>
            <a:endParaRPr lang="en-US" dirty="0"/>
          </a:p>
        </p:txBody>
      </p:sp>
      <p:sp>
        <p:nvSpPr>
          <p:cNvPr id="9" name="Text Placeholder 8">
            <a:extLst>
              <a:ext uri="{FF2B5EF4-FFF2-40B4-BE49-F238E27FC236}">
                <a16:creationId xmlns:a16="http://schemas.microsoft.com/office/drawing/2014/main" id="{B82F2C2B-655E-46AF-B30B-CE2D5CFF50E2}"/>
              </a:ext>
            </a:extLst>
          </p:cNvPr>
          <p:cNvSpPr>
            <a:spLocks noGrp="1"/>
          </p:cNvSpPr>
          <p:nvPr>
            <p:ph type="body" sz="quarter" idx="16"/>
          </p:nvPr>
        </p:nvSpPr>
        <p:spPr>
          <a:xfrm>
            <a:off x="5303520" y="2660904"/>
            <a:ext cx="6126480" cy="3091310"/>
          </a:xfrm>
        </p:spPr>
        <p:txBody>
          <a:bodyPr anchor="ctr"/>
          <a:lstStyle/>
          <a:p>
            <a:pPr>
              <a:lnSpc>
                <a:spcPct val="120000"/>
              </a:lnSpc>
            </a:pPr>
            <a:r>
              <a:rPr lang="en-US" dirty="0">
                <a:latin typeface="Roboto Light"/>
                <a:ea typeface="Roboto Light"/>
                <a:cs typeface="Roboto Light"/>
              </a:rPr>
              <a:t>Oversee those making offers </a:t>
            </a:r>
            <a:r>
              <a:rPr lang="en-US" i="1" dirty="0">
                <a:latin typeface="Roboto Light"/>
                <a:ea typeface="Roboto Light"/>
                <a:cs typeface="Roboto Light"/>
              </a:rPr>
              <a:t>before </a:t>
            </a:r>
            <a:r>
              <a:rPr lang="en-US" dirty="0">
                <a:latin typeface="Roboto Light"/>
                <a:ea typeface="Roboto Light"/>
                <a:cs typeface="Roboto Light"/>
              </a:rPr>
              <a:t>they can make them - managers gone wild can bring down an equitable pay structure with a single hire.</a:t>
            </a:r>
            <a:endParaRPr lang="en-US" dirty="0">
              <a:cs typeface="Roboto Light" panose="02000000000000000000" pitchFamily="2" charset="0"/>
            </a:endParaRPr>
          </a:p>
          <a:p>
            <a:pPr>
              <a:lnSpc>
                <a:spcPct val="120000"/>
              </a:lnSpc>
            </a:pPr>
            <a:r>
              <a:rPr lang="en-US" dirty="0">
                <a:latin typeface="Roboto Light"/>
                <a:ea typeface="Roboto Light"/>
                <a:cs typeface="Roboto Light"/>
              </a:rPr>
              <a:t>Educate those involved in hiring as to </a:t>
            </a:r>
            <a:r>
              <a:rPr lang="en-US" i="1" dirty="0">
                <a:latin typeface="Roboto Light"/>
                <a:ea typeface="Roboto Light"/>
                <a:cs typeface="Roboto Light"/>
              </a:rPr>
              <a:t>why</a:t>
            </a:r>
            <a:r>
              <a:rPr lang="en-US" dirty="0">
                <a:latin typeface="Roboto Light"/>
                <a:ea typeface="Roboto Light"/>
                <a:cs typeface="Roboto Light"/>
              </a:rPr>
              <a:t> you need to keep compensation locked down.</a:t>
            </a:r>
            <a:endParaRPr lang="en-US" dirty="0">
              <a:cs typeface="Roboto Light"/>
            </a:endParaRPr>
          </a:p>
          <a:p>
            <a:pPr>
              <a:lnSpc>
                <a:spcPct val="120000"/>
              </a:lnSpc>
            </a:pPr>
            <a:r>
              <a:rPr lang="en-US" dirty="0">
                <a:latin typeface="Roboto Light"/>
                <a:ea typeface="Roboto Light"/>
                <a:cs typeface="Roboto Light"/>
              </a:rPr>
              <a:t>Constant vigilance! Don't expect or trust managers to fully grasp these laws or the extent of the company's potential liability.</a:t>
            </a:r>
          </a:p>
        </p:txBody>
      </p:sp>
    </p:spTree>
    <p:custDataLst>
      <p:tags r:id="rId1"/>
    </p:custDataLst>
    <p:extLst>
      <p:ext uri="{BB962C8B-B14F-4D97-AF65-F5344CB8AC3E}">
        <p14:creationId xmlns:p14="http://schemas.microsoft.com/office/powerpoint/2010/main" val="2073666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01F1DC-9E5B-4932-82FD-757223AB9717}"/>
              </a:ext>
            </a:extLst>
          </p:cNvPr>
          <p:cNvSpPr>
            <a:spLocks noGrp="1"/>
          </p:cNvSpPr>
          <p:nvPr>
            <p:ph type="sldNum" sz="quarter" idx="12"/>
          </p:nvPr>
        </p:nvSpPr>
        <p:spPr/>
        <p:txBody>
          <a:bodyPr/>
          <a:lstStyle/>
          <a:p>
            <a:fld id="{4C7EE78D-B9A7-48B4-95B4-9093E49B7AC1}" type="slidenum">
              <a:rPr lang="en-US" smtClean="0"/>
              <a:pPr/>
              <a:t>28</a:t>
            </a:fld>
            <a:endParaRPr lang="en-US" dirty="0"/>
          </a:p>
        </p:txBody>
      </p:sp>
      <p:sp>
        <p:nvSpPr>
          <p:cNvPr id="3" name="Footer Placeholder 2">
            <a:extLst>
              <a:ext uri="{FF2B5EF4-FFF2-40B4-BE49-F238E27FC236}">
                <a16:creationId xmlns:a16="http://schemas.microsoft.com/office/drawing/2014/main" id="{74348B13-8512-440F-8711-3CF543BE7D36}"/>
              </a:ext>
            </a:extLst>
          </p:cNvPr>
          <p:cNvSpPr>
            <a:spLocks noGrp="1"/>
          </p:cNvSpPr>
          <p:nvPr>
            <p:ph type="ftr" sz="quarter" idx="13"/>
          </p:nvPr>
        </p:nvSpPr>
        <p:spPr/>
        <p:txBody>
          <a:bodyPr/>
          <a:lstStyle/>
          <a:p>
            <a:r>
              <a:rPr lang="en-US" dirty="0"/>
              <a:t>© 2023 Mineral, Inc. | Confidential </a:t>
            </a:r>
          </a:p>
        </p:txBody>
      </p:sp>
      <p:pic>
        <p:nvPicPr>
          <p:cNvPr id="8" name="Picture Placeholder 7" descr="A picture containing text, queen&#10;&#10;Description automatically generated">
            <a:extLst>
              <a:ext uri="{FF2B5EF4-FFF2-40B4-BE49-F238E27FC236}">
                <a16:creationId xmlns:a16="http://schemas.microsoft.com/office/drawing/2014/main" id="{E66F2D25-928E-44F7-A407-632B2B3C4B70}"/>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7017" t="23405" r="43" b="6955"/>
          <a:stretch/>
        </p:blipFill>
        <p:spPr>
          <a:xfrm>
            <a:off x="6093067" y="0"/>
            <a:ext cx="6096150" cy="3044377"/>
          </a:xfrm>
        </p:spPr>
      </p:pic>
      <p:sp>
        <p:nvSpPr>
          <p:cNvPr id="5" name="Title 4">
            <a:extLst>
              <a:ext uri="{FF2B5EF4-FFF2-40B4-BE49-F238E27FC236}">
                <a16:creationId xmlns:a16="http://schemas.microsoft.com/office/drawing/2014/main" id="{4766AD50-47E6-4560-99B4-6A214D6CCCAF}"/>
              </a:ext>
            </a:extLst>
          </p:cNvPr>
          <p:cNvSpPr>
            <a:spLocks noGrp="1"/>
          </p:cNvSpPr>
          <p:nvPr>
            <p:ph type="title"/>
          </p:nvPr>
        </p:nvSpPr>
        <p:spPr>
          <a:xfrm>
            <a:off x="760214" y="736601"/>
            <a:ext cx="6099048" cy="5130800"/>
          </a:xfrm>
        </p:spPr>
        <p:txBody>
          <a:bodyPr/>
          <a:lstStyle/>
          <a:p>
            <a:r>
              <a:rPr lang="en-US" dirty="0">
                <a:latin typeface="ABC Favorit Extended Medium"/>
              </a:rPr>
              <a:t>If you need to pay new hires more to get them in the door, give current employees the same increase.</a:t>
            </a:r>
            <a:br>
              <a:rPr lang="en-US" dirty="0">
                <a:latin typeface="ABC Favorit Extended Medium"/>
              </a:rPr>
            </a:br>
            <a:br>
              <a:rPr lang="en-US" dirty="0">
                <a:latin typeface="ABC Favorit Extended Medium"/>
              </a:rPr>
            </a:br>
            <a:r>
              <a:rPr lang="en-US" dirty="0">
                <a:latin typeface="ABC Favorit Extended Medium"/>
              </a:rPr>
              <a:t>If posted pay ranges rise, so too should current employee pay.</a:t>
            </a:r>
            <a:br>
              <a:rPr lang="en-US" dirty="0">
                <a:latin typeface="ABC Favorit Extended Medium"/>
              </a:rPr>
            </a:br>
            <a:endParaRPr lang="en-US" dirty="0"/>
          </a:p>
        </p:txBody>
      </p:sp>
    </p:spTree>
    <p:custDataLst>
      <p:tags r:id="rId1"/>
    </p:custDataLst>
    <p:extLst>
      <p:ext uri="{BB962C8B-B14F-4D97-AF65-F5344CB8AC3E}">
        <p14:creationId xmlns:p14="http://schemas.microsoft.com/office/powerpoint/2010/main" val="4005279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0374222-662F-4F1D-A708-4D87582C87EF}"/>
              </a:ext>
            </a:extLst>
          </p:cNvPr>
          <p:cNvSpPr>
            <a:spLocks noGrp="1"/>
          </p:cNvSpPr>
          <p:nvPr>
            <p:ph type="ftr" sz="quarter" idx="14"/>
          </p:nvPr>
        </p:nvSpPr>
        <p:spPr/>
        <p:txBody>
          <a:bodyPr/>
          <a:lstStyle/>
          <a:p>
            <a:r>
              <a:rPr lang="en-US" dirty="0"/>
              <a:t>© 2023 Mineral, Inc. | Confidential </a:t>
            </a:r>
          </a:p>
        </p:txBody>
      </p:sp>
      <p:sp>
        <p:nvSpPr>
          <p:cNvPr id="2" name="Slide Number Placeholder 1">
            <a:extLst>
              <a:ext uri="{FF2B5EF4-FFF2-40B4-BE49-F238E27FC236}">
                <a16:creationId xmlns:a16="http://schemas.microsoft.com/office/drawing/2014/main" id="{F1B895BB-E162-4A5E-AB83-0C9DA27E7746}"/>
              </a:ext>
            </a:extLst>
          </p:cNvPr>
          <p:cNvSpPr>
            <a:spLocks noGrp="1"/>
          </p:cNvSpPr>
          <p:nvPr>
            <p:ph type="sldNum" sz="quarter" idx="15"/>
          </p:nvPr>
        </p:nvSpPr>
        <p:spPr/>
        <p:txBody>
          <a:bodyPr/>
          <a:lstStyle/>
          <a:p>
            <a:fld id="{4C7EE78D-B9A7-48B4-95B4-9093E49B7AC1}" type="slidenum">
              <a:rPr lang="en-US" smtClean="0"/>
              <a:pPr/>
              <a:t>29</a:t>
            </a:fld>
            <a:endParaRPr lang="en-US" dirty="0"/>
          </a:p>
        </p:txBody>
      </p:sp>
      <p:sp>
        <p:nvSpPr>
          <p:cNvPr id="6" name="Title 5">
            <a:extLst>
              <a:ext uri="{FF2B5EF4-FFF2-40B4-BE49-F238E27FC236}">
                <a16:creationId xmlns:a16="http://schemas.microsoft.com/office/drawing/2014/main" id="{557C2D42-81EC-4DE0-9B13-E22A09CFA315}"/>
              </a:ext>
            </a:extLst>
          </p:cNvPr>
          <p:cNvSpPr>
            <a:spLocks noGrp="1"/>
          </p:cNvSpPr>
          <p:nvPr>
            <p:ph type="title"/>
          </p:nvPr>
        </p:nvSpPr>
        <p:spPr/>
        <p:txBody>
          <a:bodyPr/>
          <a:lstStyle/>
          <a:p>
            <a:r>
              <a:rPr lang="en-US" dirty="0">
                <a:latin typeface="ABC Favorit Extended Medium"/>
              </a:rPr>
              <a:t>Make Your Reviews as Fair as Possible</a:t>
            </a:r>
            <a:endParaRPr lang="en-US" dirty="0"/>
          </a:p>
        </p:txBody>
      </p:sp>
      <p:sp>
        <p:nvSpPr>
          <p:cNvPr id="8" name="Text Placeholder 7">
            <a:extLst>
              <a:ext uri="{FF2B5EF4-FFF2-40B4-BE49-F238E27FC236}">
                <a16:creationId xmlns:a16="http://schemas.microsoft.com/office/drawing/2014/main" id="{E2ACD9B1-5429-449E-B2A2-C60AE5A0379A}"/>
              </a:ext>
            </a:extLst>
          </p:cNvPr>
          <p:cNvSpPr>
            <a:spLocks noGrp="1"/>
          </p:cNvSpPr>
          <p:nvPr>
            <p:ph type="body" sz="quarter" idx="16"/>
          </p:nvPr>
        </p:nvSpPr>
        <p:spPr>
          <a:xfrm>
            <a:off x="0" y="1269963"/>
            <a:ext cx="6096000" cy="5021616"/>
          </a:xfrm>
        </p:spPr>
        <p:txBody>
          <a:bodyPr/>
          <a:lstStyle/>
          <a:p>
            <a:pPr marL="285750" indent="-285750">
              <a:lnSpc>
                <a:spcPct val="100000"/>
              </a:lnSpc>
            </a:pPr>
            <a:r>
              <a:rPr lang="en-US" dirty="0">
                <a:latin typeface="Roboto Light"/>
                <a:ea typeface="Roboto Light"/>
                <a:cs typeface="Roboto Light"/>
              </a:rPr>
              <a:t>Train managers to describe a behavior or problem in specific but neutral detail.</a:t>
            </a:r>
          </a:p>
          <a:p>
            <a:pPr marL="285750" indent="-285750">
              <a:lnSpc>
                <a:spcPct val="100000"/>
              </a:lnSpc>
            </a:pPr>
            <a:r>
              <a:rPr lang="en-US" dirty="0">
                <a:latin typeface="Roboto Light"/>
                <a:ea typeface="Roboto Light"/>
                <a:cs typeface="Roboto Light"/>
              </a:rPr>
              <a:t>Ensure that managers have time to do reviews well.</a:t>
            </a:r>
          </a:p>
          <a:p>
            <a:pPr marL="285750" indent="-285750">
              <a:lnSpc>
                <a:spcPct val="100000"/>
              </a:lnSpc>
            </a:pPr>
            <a:r>
              <a:rPr lang="en-US" dirty="0">
                <a:latin typeface="Roboto Light"/>
                <a:ea typeface="Roboto Light"/>
                <a:cs typeface="Roboto Light"/>
              </a:rPr>
              <a:t>Don’t schedule reviews more often than they can be completed thoughtfully.</a:t>
            </a:r>
          </a:p>
          <a:p>
            <a:pPr marL="285750" indent="-285750">
              <a:lnSpc>
                <a:spcPct val="100000"/>
              </a:lnSpc>
            </a:pPr>
            <a:r>
              <a:rPr lang="en-US" dirty="0">
                <a:latin typeface="Roboto Light"/>
                <a:ea typeface="Roboto Light"/>
                <a:cs typeface="Roboto Light"/>
              </a:rPr>
              <a:t>Train managers on unconscious bias.</a:t>
            </a:r>
          </a:p>
          <a:p>
            <a:pPr marL="285750" indent="-285750">
              <a:lnSpc>
                <a:spcPct val="100000"/>
              </a:lnSpc>
            </a:pPr>
            <a:r>
              <a:rPr lang="en-US" dirty="0">
                <a:latin typeface="Roboto Light"/>
                <a:ea typeface="Roboto Light"/>
                <a:cs typeface="Roboto Light"/>
              </a:rPr>
              <a:t>Look for patterns, like women scoring lower or taking longer to get promoted on average under certain managers.</a:t>
            </a:r>
          </a:p>
          <a:p>
            <a:pPr marL="285750" indent="-285750">
              <a:lnSpc>
                <a:spcPct val="100000"/>
              </a:lnSpc>
            </a:pPr>
            <a:r>
              <a:rPr lang="en-US" dirty="0">
                <a:latin typeface="Roboto Light"/>
                <a:ea typeface="Roboto Light"/>
                <a:cs typeface="Roboto Light"/>
              </a:rPr>
              <a:t>Stay within your ranges when giving raises or promotions. If you can’t, you may need to reconsider the entire structure.</a:t>
            </a:r>
          </a:p>
          <a:p>
            <a:pPr marL="285750" indent="-285750">
              <a:lnSpc>
                <a:spcPct val="100000"/>
              </a:lnSpc>
            </a:pPr>
            <a:endParaRPr lang="en-US" dirty="0">
              <a:cs typeface="Roboto Light"/>
            </a:endParaRPr>
          </a:p>
        </p:txBody>
      </p:sp>
      <p:pic>
        <p:nvPicPr>
          <p:cNvPr id="4" name="Picture 3">
            <a:extLst>
              <a:ext uri="{FF2B5EF4-FFF2-40B4-BE49-F238E27FC236}">
                <a16:creationId xmlns:a16="http://schemas.microsoft.com/office/drawing/2014/main" id="{816769B6-F48C-28D2-2D49-E3B542C337AB}"/>
              </a:ext>
            </a:extLst>
          </p:cNvPr>
          <p:cNvPicPr>
            <a:picLocks noChangeAspect="1"/>
          </p:cNvPicPr>
          <p:nvPr/>
        </p:nvPicPr>
        <p:blipFill>
          <a:blip r:embed="rId4"/>
          <a:stretch>
            <a:fillRect/>
          </a:stretch>
        </p:blipFill>
        <p:spPr>
          <a:xfrm>
            <a:off x="6188149" y="1440084"/>
            <a:ext cx="6003851" cy="3823637"/>
          </a:xfrm>
          <a:prstGeom prst="rect">
            <a:avLst/>
          </a:prstGeom>
        </p:spPr>
      </p:pic>
    </p:spTree>
    <p:custDataLst>
      <p:tags r:id="rId1"/>
    </p:custDataLst>
    <p:extLst>
      <p:ext uri="{BB962C8B-B14F-4D97-AF65-F5344CB8AC3E}">
        <p14:creationId xmlns:p14="http://schemas.microsoft.com/office/powerpoint/2010/main" val="824538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98D3B9-066E-460C-98E1-E40AAD409C1C}"/>
              </a:ext>
            </a:extLst>
          </p:cNvPr>
          <p:cNvSpPr>
            <a:spLocks noGrp="1"/>
          </p:cNvSpPr>
          <p:nvPr>
            <p:ph type="sldNum" sz="quarter" idx="12"/>
          </p:nvPr>
        </p:nvSpPr>
        <p:spPr/>
        <p:txBody>
          <a:bodyPr/>
          <a:lstStyle/>
          <a:p>
            <a:fld id="{4C7EE78D-B9A7-48B4-95B4-9093E49B7AC1}" type="slidenum">
              <a:rPr lang="en-US" smtClean="0"/>
              <a:pPr/>
              <a:t>3</a:t>
            </a:fld>
            <a:endParaRPr lang="en-US" dirty="0"/>
          </a:p>
        </p:txBody>
      </p:sp>
      <p:sp>
        <p:nvSpPr>
          <p:cNvPr id="3" name="Footer Placeholder 2">
            <a:extLst>
              <a:ext uri="{FF2B5EF4-FFF2-40B4-BE49-F238E27FC236}">
                <a16:creationId xmlns:a16="http://schemas.microsoft.com/office/drawing/2014/main" id="{C568517F-CAB9-410B-9F45-5DF42B87C117}"/>
              </a:ext>
            </a:extLst>
          </p:cNvPr>
          <p:cNvSpPr>
            <a:spLocks noGrp="1"/>
          </p:cNvSpPr>
          <p:nvPr>
            <p:ph type="ftr" sz="quarter" idx="13"/>
          </p:nvPr>
        </p:nvSpPr>
        <p:spPr/>
        <p:txBody>
          <a:bodyPr/>
          <a:lstStyle/>
          <a:p>
            <a:r>
              <a:rPr lang="en-US" dirty="0"/>
              <a:t>© 2023 Mineral, Inc. | Confidential </a:t>
            </a:r>
          </a:p>
        </p:txBody>
      </p:sp>
      <p:sp>
        <p:nvSpPr>
          <p:cNvPr id="4" name="Title 3">
            <a:extLst>
              <a:ext uri="{FF2B5EF4-FFF2-40B4-BE49-F238E27FC236}">
                <a16:creationId xmlns:a16="http://schemas.microsoft.com/office/drawing/2014/main" id="{75220CD0-0028-48E8-B387-C650F4B5A21C}"/>
              </a:ext>
            </a:extLst>
          </p:cNvPr>
          <p:cNvSpPr>
            <a:spLocks noGrp="1"/>
          </p:cNvSpPr>
          <p:nvPr>
            <p:ph type="title"/>
          </p:nvPr>
        </p:nvSpPr>
        <p:spPr>
          <a:xfrm>
            <a:off x="0" y="0"/>
            <a:ext cx="6400800" cy="6218238"/>
          </a:xfrm>
        </p:spPr>
        <p:txBody>
          <a:bodyPr/>
          <a:lstStyle/>
          <a:p>
            <a:r>
              <a:rPr lang="en-US" dirty="0">
                <a:latin typeface="ABC Favorit Extended Medium"/>
              </a:rPr>
              <a:t>The Pay Transparency Landscape</a:t>
            </a:r>
          </a:p>
        </p:txBody>
      </p:sp>
    </p:spTree>
    <p:custDataLst>
      <p:tags r:id="rId1"/>
    </p:custDataLst>
    <p:extLst>
      <p:ext uri="{BB962C8B-B14F-4D97-AF65-F5344CB8AC3E}">
        <p14:creationId xmlns:p14="http://schemas.microsoft.com/office/powerpoint/2010/main" val="155638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1202F2-FFAE-42BC-8488-0B3253FEAD03}"/>
              </a:ext>
            </a:extLst>
          </p:cNvPr>
          <p:cNvSpPr>
            <a:spLocks noGrp="1"/>
          </p:cNvSpPr>
          <p:nvPr>
            <p:ph type="ftr" sz="quarter" idx="14"/>
          </p:nvPr>
        </p:nvSpPr>
        <p:spPr/>
        <p:txBody>
          <a:bodyPr/>
          <a:lstStyle/>
          <a:p>
            <a:r>
              <a:rPr lang="en-US" dirty="0"/>
              <a:t>© 2023 Mineral, Inc. | Confidential </a:t>
            </a:r>
          </a:p>
        </p:txBody>
      </p:sp>
      <p:sp>
        <p:nvSpPr>
          <p:cNvPr id="8" name="Title 7">
            <a:extLst>
              <a:ext uri="{FF2B5EF4-FFF2-40B4-BE49-F238E27FC236}">
                <a16:creationId xmlns:a16="http://schemas.microsoft.com/office/drawing/2014/main" id="{A091D996-CAC8-40E5-933B-4E96CE13F72E}"/>
              </a:ext>
            </a:extLst>
          </p:cNvPr>
          <p:cNvSpPr>
            <a:spLocks noGrp="1"/>
          </p:cNvSpPr>
          <p:nvPr>
            <p:ph type="title"/>
          </p:nvPr>
        </p:nvSpPr>
        <p:spPr/>
        <p:txBody>
          <a:bodyPr/>
          <a:lstStyle/>
          <a:p>
            <a:r>
              <a:rPr lang="en-US" dirty="0"/>
              <a:t>Action Items</a:t>
            </a:r>
          </a:p>
        </p:txBody>
      </p:sp>
      <p:sp>
        <p:nvSpPr>
          <p:cNvPr id="10" name="Text Placeholder 9">
            <a:extLst>
              <a:ext uri="{FF2B5EF4-FFF2-40B4-BE49-F238E27FC236}">
                <a16:creationId xmlns:a16="http://schemas.microsoft.com/office/drawing/2014/main" id="{AD7253C7-A6E4-4BBC-A49F-0F00169BA7A8}"/>
              </a:ext>
            </a:extLst>
          </p:cNvPr>
          <p:cNvSpPr>
            <a:spLocks noGrp="1"/>
          </p:cNvSpPr>
          <p:nvPr>
            <p:ph type="body" sz="quarter" idx="16"/>
          </p:nvPr>
        </p:nvSpPr>
        <p:spPr>
          <a:xfrm>
            <a:off x="365760" y="731520"/>
            <a:ext cx="10286198" cy="4931343"/>
          </a:xfrm>
        </p:spPr>
        <p:txBody>
          <a:bodyPr/>
          <a:lstStyle/>
          <a:p>
            <a:pPr>
              <a:lnSpc>
                <a:spcPct val="110000"/>
              </a:lnSpc>
            </a:pPr>
            <a:r>
              <a:rPr lang="en-US" dirty="0">
                <a:latin typeface="Roboto Light"/>
                <a:ea typeface="Roboto Light"/>
                <a:cs typeface="Roboto Light"/>
              </a:rPr>
              <a:t>Study the pay equity and pay transparency laws that apply to your organization</a:t>
            </a:r>
          </a:p>
          <a:p>
            <a:pPr>
              <a:lnSpc>
                <a:spcPct val="110000"/>
              </a:lnSpc>
            </a:pPr>
            <a:r>
              <a:rPr lang="en-US" dirty="0"/>
              <a:t>Evaluate your current pay structure to identify pay ranges that are good enough to advertise; you may need to pay for salary surveys or want to hire a compensation consultant</a:t>
            </a:r>
          </a:p>
          <a:p>
            <a:pPr>
              <a:lnSpc>
                <a:spcPct val="110000"/>
              </a:lnSpc>
            </a:pPr>
            <a:r>
              <a:rPr lang="en-US" dirty="0"/>
              <a:t>If you have employees being paid outside of the pay ranges you intend to advertise, make changes or start laying out a plan to make changes</a:t>
            </a:r>
          </a:p>
          <a:p>
            <a:pPr>
              <a:lnSpc>
                <a:spcPct val="110000"/>
              </a:lnSpc>
            </a:pPr>
            <a:r>
              <a:rPr lang="en-US" dirty="0"/>
              <a:t>Have job descriptions that correspond with pay ranges and documentation about how employees move up within a range as well as from one range or job level to another (e.g., mastery of skills, licensure, years of experience)</a:t>
            </a:r>
          </a:p>
          <a:p>
            <a:pPr>
              <a:lnSpc>
                <a:spcPct val="110000"/>
              </a:lnSpc>
            </a:pPr>
            <a:r>
              <a:rPr lang="en-US" dirty="0"/>
              <a:t>To maintain pay equity and not have future pay range posting blow up in your face, make sure that current employees are being given increases as the pay range for their position goes up</a:t>
            </a:r>
          </a:p>
          <a:p>
            <a:pPr>
              <a:lnSpc>
                <a:spcPct val="110000"/>
              </a:lnSpc>
            </a:pPr>
            <a:r>
              <a:rPr lang="en-US" dirty="0"/>
              <a:t>Make sure that HR keeps a tight rein on hiring, promotion, and other compensation-related business activities</a:t>
            </a:r>
          </a:p>
        </p:txBody>
      </p:sp>
      <p:sp>
        <p:nvSpPr>
          <p:cNvPr id="14" name="Slide Number Placeholder 1">
            <a:extLst>
              <a:ext uri="{FF2B5EF4-FFF2-40B4-BE49-F238E27FC236}">
                <a16:creationId xmlns:a16="http://schemas.microsoft.com/office/drawing/2014/main" id="{F29C38D3-415F-4AC2-B231-8589A7C2860D}"/>
              </a:ext>
            </a:extLst>
          </p:cNvPr>
          <p:cNvSpPr>
            <a:spLocks noGrp="1"/>
          </p:cNvSpPr>
          <p:nvPr>
            <p:ph type="sldNum" sz="quarter" idx="15"/>
          </p:nvPr>
        </p:nvSpPr>
        <p:spPr>
          <a:xfrm>
            <a:off x="0" y="6492875"/>
            <a:ext cx="365760" cy="365125"/>
          </a:xfrm>
        </p:spPr>
        <p:txBody>
          <a:bodyPr/>
          <a:lstStyle/>
          <a:p>
            <a:fld id="{4C7EE78D-B9A7-48B4-95B4-9093E49B7AC1}" type="slidenum">
              <a:rPr lang="en-US" smtClean="0"/>
              <a:pPr/>
              <a:t>30</a:t>
            </a:fld>
            <a:endParaRPr lang="en-US" dirty="0"/>
          </a:p>
        </p:txBody>
      </p:sp>
    </p:spTree>
    <p:custDataLst>
      <p:tags r:id="rId1"/>
    </p:custDataLst>
    <p:extLst>
      <p:ext uri="{BB962C8B-B14F-4D97-AF65-F5344CB8AC3E}">
        <p14:creationId xmlns:p14="http://schemas.microsoft.com/office/powerpoint/2010/main" val="808749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CE76F0-B8BE-4B24-AFC5-18BDC458665A}"/>
              </a:ext>
            </a:extLst>
          </p:cNvPr>
          <p:cNvSpPr>
            <a:spLocks noGrp="1"/>
          </p:cNvSpPr>
          <p:nvPr>
            <p:ph type="sldNum" sz="quarter" idx="12"/>
          </p:nvPr>
        </p:nvSpPr>
        <p:spPr/>
        <p:txBody>
          <a:bodyPr/>
          <a:lstStyle/>
          <a:p>
            <a:fld id="{4C7EE78D-B9A7-48B4-95B4-9093E49B7AC1}" type="slidenum">
              <a:rPr lang="en-US" smtClean="0"/>
              <a:pPr/>
              <a:t>31</a:t>
            </a:fld>
            <a:endParaRPr lang="en-US" dirty="0"/>
          </a:p>
        </p:txBody>
      </p:sp>
      <p:sp>
        <p:nvSpPr>
          <p:cNvPr id="3" name="Footer Placeholder 2">
            <a:extLst>
              <a:ext uri="{FF2B5EF4-FFF2-40B4-BE49-F238E27FC236}">
                <a16:creationId xmlns:a16="http://schemas.microsoft.com/office/drawing/2014/main" id="{859E29AF-A147-4151-9902-3209493A05BE}"/>
              </a:ext>
            </a:extLst>
          </p:cNvPr>
          <p:cNvSpPr>
            <a:spLocks noGrp="1"/>
          </p:cNvSpPr>
          <p:nvPr>
            <p:ph type="ftr" sz="quarter" idx="13"/>
          </p:nvPr>
        </p:nvSpPr>
        <p:spPr/>
        <p:txBody>
          <a:bodyPr/>
          <a:lstStyle/>
          <a:p>
            <a:r>
              <a:rPr lang="en-US" dirty="0"/>
              <a:t>© 2023 Mineral, Inc. | Confidential </a:t>
            </a:r>
          </a:p>
        </p:txBody>
      </p:sp>
      <p:sp>
        <p:nvSpPr>
          <p:cNvPr id="4" name="Title 3">
            <a:extLst>
              <a:ext uri="{FF2B5EF4-FFF2-40B4-BE49-F238E27FC236}">
                <a16:creationId xmlns:a16="http://schemas.microsoft.com/office/drawing/2014/main" id="{EDF56CF9-3900-43E3-BD80-DFFFC836D42E}"/>
              </a:ext>
            </a:extLst>
          </p:cNvPr>
          <p:cNvSpPr>
            <a:spLocks noGrp="1"/>
          </p:cNvSpPr>
          <p:nvPr>
            <p:ph type="title"/>
          </p:nvPr>
        </p:nvSpPr>
        <p:spPr/>
        <p:txBody>
          <a:bodyPr/>
          <a:lstStyle/>
          <a:p>
            <a:r>
              <a:rPr lang="en-US" dirty="0"/>
              <a:t>Q&amp;A</a:t>
            </a:r>
          </a:p>
        </p:txBody>
      </p:sp>
    </p:spTree>
    <p:custDataLst>
      <p:tags r:id="rId1"/>
    </p:custDataLst>
    <p:extLst>
      <p:ext uri="{BB962C8B-B14F-4D97-AF65-F5344CB8AC3E}">
        <p14:creationId xmlns:p14="http://schemas.microsoft.com/office/powerpoint/2010/main" val="3597701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itting at a table with a computer&#10;&#10;Description automatically generated with low confidence">
            <a:extLst>
              <a:ext uri="{FF2B5EF4-FFF2-40B4-BE49-F238E27FC236}">
                <a16:creationId xmlns:a16="http://schemas.microsoft.com/office/drawing/2014/main" id="{B4D737A3-8C92-4131-B951-75C311BB3156}"/>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2" t="19199" r="-2" b="9063"/>
          <a:stretch/>
        </p:blipFill>
        <p:spPr>
          <a:xfrm flipH="1">
            <a:off x="-150" y="0"/>
            <a:ext cx="6096150" cy="3044377"/>
          </a:xfrm>
        </p:spPr>
      </p:pic>
      <p:sp>
        <p:nvSpPr>
          <p:cNvPr id="2" name="Slide Number Placeholder 1">
            <a:extLst>
              <a:ext uri="{FF2B5EF4-FFF2-40B4-BE49-F238E27FC236}">
                <a16:creationId xmlns:a16="http://schemas.microsoft.com/office/drawing/2014/main" id="{9016F231-3461-4724-A2D5-959E6860E317}"/>
              </a:ext>
            </a:extLst>
          </p:cNvPr>
          <p:cNvSpPr>
            <a:spLocks noGrp="1"/>
          </p:cNvSpPr>
          <p:nvPr>
            <p:ph type="sldNum" sz="quarter" idx="12"/>
          </p:nvPr>
        </p:nvSpPr>
        <p:spPr/>
        <p:txBody>
          <a:bodyPr/>
          <a:lstStyle/>
          <a:p>
            <a:fld id="{4C7EE78D-B9A7-48B4-95B4-9093E49B7AC1}" type="slidenum">
              <a:rPr lang="en-US" smtClean="0"/>
              <a:pPr/>
              <a:t>4</a:t>
            </a:fld>
            <a:endParaRPr lang="en-US" dirty="0"/>
          </a:p>
        </p:txBody>
      </p:sp>
      <p:sp>
        <p:nvSpPr>
          <p:cNvPr id="3" name="Footer Placeholder 2">
            <a:extLst>
              <a:ext uri="{FF2B5EF4-FFF2-40B4-BE49-F238E27FC236}">
                <a16:creationId xmlns:a16="http://schemas.microsoft.com/office/drawing/2014/main" id="{0DC91173-B36D-4769-834B-59638CD49CC0}"/>
              </a:ext>
            </a:extLst>
          </p:cNvPr>
          <p:cNvSpPr>
            <a:spLocks noGrp="1"/>
          </p:cNvSpPr>
          <p:nvPr>
            <p:ph type="ftr" sz="quarter" idx="13"/>
          </p:nvPr>
        </p:nvSpPr>
        <p:spPr/>
        <p:txBody>
          <a:bodyPr/>
          <a:lstStyle/>
          <a:p>
            <a:r>
              <a:rPr lang="en-US" dirty="0"/>
              <a:t>© 2023 Mineral, Inc. | Confidential </a:t>
            </a:r>
          </a:p>
        </p:txBody>
      </p:sp>
      <p:sp>
        <p:nvSpPr>
          <p:cNvPr id="7" name="Title 6">
            <a:extLst>
              <a:ext uri="{FF2B5EF4-FFF2-40B4-BE49-F238E27FC236}">
                <a16:creationId xmlns:a16="http://schemas.microsoft.com/office/drawing/2014/main" id="{1C4A1583-9ABB-461E-A55F-A123F30E4906}"/>
              </a:ext>
            </a:extLst>
          </p:cNvPr>
          <p:cNvSpPr>
            <a:spLocks noGrp="1"/>
          </p:cNvSpPr>
          <p:nvPr>
            <p:ph type="title"/>
          </p:nvPr>
        </p:nvSpPr>
        <p:spPr>
          <a:xfrm>
            <a:off x="5330952" y="1531510"/>
            <a:ext cx="6099048" cy="1144375"/>
          </a:xfrm>
        </p:spPr>
        <p:txBody>
          <a:bodyPr/>
          <a:lstStyle/>
          <a:p>
            <a:r>
              <a:rPr lang="en-US" dirty="0">
                <a:latin typeface="ABC Favorit Extended Medium"/>
              </a:rPr>
              <a:t>Groundwork: What is           Pay Transparency?</a:t>
            </a:r>
          </a:p>
        </p:txBody>
      </p:sp>
      <p:sp>
        <p:nvSpPr>
          <p:cNvPr id="9" name="Text Placeholder 8">
            <a:extLst>
              <a:ext uri="{FF2B5EF4-FFF2-40B4-BE49-F238E27FC236}">
                <a16:creationId xmlns:a16="http://schemas.microsoft.com/office/drawing/2014/main" id="{546BBCB4-22C1-466D-8C97-862A13C0D3D5}"/>
              </a:ext>
            </a:extLst>
          </p:cNvPr>
          <p:cNvSpPr>
            <a:spLocks noGrp="1"/>
          </p:cNvSpPr>
          <p:nvPr>
            <p:ph type="body" sz="quarter" idx="16"/>
          </p:nvPr>
        </p:nvSpPr>
        <p:spPr>
          <a:xfrm>
            <a:off x="5327902" y="2607648"/>
            <a:ext cx="6099049" cy="3118104"/>
          </a:xfrm>
        </p:spPr>
        <p:txBody>
          <a:bodyPr/>
          <a:lstStyle/>
          <a:p>
            <a:pPr marL="0" indent="0">
              <a:buNone/>
            </a:pPr>
            <a:r>
              <a:rPr lang="en-US" dirty="0">
                <a:latin typeface="Roboto Light"/>
                <a:ea typeface="Roboto Light"/>
                <a:cs typeface="Roboto Light"/>
              </a:rPr>
              <a:t>Pay transparency is an idea, an ideal, a practice, and in some cases a legal requirement.</a:t>
            </a:r>
          </a:p>
          <a:p>
            <a:pPr marL="0" indent="0">
              <a:buNone/>
            </a:pPr>
            <a:r>
              <a:rPr lang="en-US" dirty="0">
                <a:cs typeface="Roboto Light"/>
              </a:rPr>
              <a:t>It can range from only sharing overly broad ranges in pay postings to providing access to detailed pay bands for every job in the organization to every person in the organization. </a:t>
            </a:r>
          </a:p>
          <a:p>
            <a:pPr marL="0" indent="0">
              <a:buNone/>
            </a:pPr>
            <a:endParaRPr lang="en-US" dirty="0">
              <a:latin typeface="Roboto Light"/>
              <a:ea typeface="Roboto Light"/>
              <a:cs typeface="Roboto Light"/>
            </a:endParaRPr>
          </a:p>
          <a:p>
            <a:pPr marL="0" indent="0">
              <a:buNone/>
            </a:pPr>
            <a:endParaRPr lang="en-US" dirty="0">
              <a:cs typeface="Roboto Light"/>
            </a:endParaRPr>
          </a:p>
          <a:p>
            <a:pPr marL="0" indent="0">
              <a:buNone/>
            </a:pPr>
            <a:endParaRPr lang="en-US" dirty="0"/>
          </a:p>
        </p:txBody>
      </p:sp>
    </p:spTree>
    <p:custDataLst>
      <p:tags r:id="rId1"/>
    </p:custDataLst>
    <p:extLst>
      <p:ext uri="{BB962C8B-B14F-4D97-AF65-F5344CB8AC3E}">
        <p14:creationId xmlns:p14="http://schemas.microsoft.com/office/powerpoint/2010/main" val="3171291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16F231-3461-4724-A2D5-959E6860E317}"/>
              </a:ext>
            </a:extLst>
          </p:cNvPr>
          <p:cNvSpPr>
            <a:spLocks noGrp="1"/>
          </p:cNvSpPr>
          <p:nvPr>
            <p:ph type="sldNum" sz="quarter" idx="12"/>
          </p:nvPr>
        </p:nvSpPr>
        <p:spPr/>
        <p:txBody>
          <a:bodyPr/>
          <a:lstStyle/>
          <a:p>
            <a:fld id="{4C7EE78D-B9A7-48B4-95B4-9093E49B7AC1}" type="slidenum">
              <a:rPr lang="en-US" smtClean="0"/>
              <a:pPr/>
              <a:t>5</a:t>
            </a:fld>
            <a:endParaRPr lang="en-US" dirty="0"/>
          </a:p>
        </p:txBody>
      </p:sp>
      <p:sp>
        <p:nvSpPr>
          <p:cNvPr id="3" name="Footer Placeholder 2">
            <a:extLst>
              <a:ext uri="{FF2B5EF4-FFF2-40B4-BE49-F238E27FC236}">
                <a16:creationId xmlns:a16="http://schemas.microsoft.com/office/drawing/2014/main" id="{0DC91173-B36D-4769-834B-59638CD49CC0}"/>
              </a:ext>
            </a:extLst>
          </p:cNvPr>
          <p:cNvSpPr>
            <a:spLocks noGrp="1"/>
          </p:cNvSpPr>
          <p:nvPr>
            <p:ph type="ftr" sz="quarter" idx="13"/>
          </p:nvPr>
        </p:nvSpPr>
        <p:spPr/>
        <p:txBody>
          <a:bodyPr/>
          <a:lstStyle/>
          <a:p>
            <a:r>
              <a:rPr lang="en-US" dirty="0"/>
              <a:t>© 2023 Mineral, Inc. | Confidential </a:t>
            </a:r>
          </a:p>
        </p:txBody>
      </p:sp>
      <p:pic>
        <p:nvPicPr>
          <p:cNvPr id="6" name="Picture Placeholder 5" descr="Two people sitting at a table with a computer&#10;&#10;Description automatically generated with medium confidence">
            <a:extLst>
              <a:ext uri="{FF2B5EF4-FFF2-40B4-BE49-F238E27FC236}">
                <a16:creationId xmlns:a16="http://schemas.microsoft.com/office/drawing/2014/main" id="{8434EDA6-86C6-4F90-801A-B1234D40C81D}"/>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6705" t="15270" r="-45" b="1872"/>
          <a:stretch/>
        </p:blipFill>
        <p:spPr>
          <a:xfrm flipH="1">
            <a:off x="6093067" y="0"/>
            <a:ext cx="6096150" cy="3044377"/>
          </a:xfrm>
        </p:spPr>
      </p:pic>
      <p:sp>
        <p:nvSpPr>
          <p:cNvPr id="7" name="Title 6">
            <a:extLst>
              <a:ext uri="{FF2B5EF4-FFF2-40B4-BE49-F238E27FC236}">
                <a16:creationId xmlns:a16="http://schemas.microsoft.com/office/drawing/2014/main" id="{1C4A1583-9ABB-461E-A55F-A123F30E4906}"/>
              </a:ext>
            </a:extLst>
          </p:cNvPr>
          <p:cNvSpPr>
            <a:spLocks noGrp="1"/>
          </p:cNvSpPr>
          <p:nvPr>
            <p:ph type="title"/>
          </p:nvPr>
        </p:nvSpPr>
        <p:spPr>
          <a:xfrm>
            <a:off x="757166" y="1506123"/>
            <a:ext cx="6099048" cy="1314898"/>
          </a:xfrm>
        </p:spPr>
        <p:txBody>
          <a:bodyPr/>
          <a:lstStyle/>
          <a:p>
            <a:r>
              <a:rPr lang="en-US" dirty="0">
                <a:latin typeface="ABC Favorit Extended Medium"/>
              </a:rPr>
              <a:t>Why Is It a Big Deal?</a:t>
            </a:r>
            <a:br>
              <a:rPr lang="en-US" dirty="0">
                <a:latin typeface="ABC Favorit Extended Medium"/>
              </a:rPr>
            </a:br>
            <a:r>
              <a:rPr lang="en-US" dirty="0">
                <a:latin typeface="ABC Favorit Extended Medium"/>
              </a:rPr>
              <a:t>Because of Pay Equity</a:t>
            </a:r>
          </a:p>
        </p:txBody>
      </p:sp>
      <p:sp>
        <p:nvSpPr>
          <p:cNvPr id="9" name="Text Placeholder 8">
            <a:extLst>
              <a:ext uri="{FF2B5EF4-FFF2-40B4-BE49-F238E27FC236}">
                <a16:creationId xmlns:a16="http://schemas.microsoft.com/office/drawing/2014/main" id="{546BBCB4-22C1-466D-8C97-862A13C0D3D5}"/>
              </a:ext>
            </a:extLst>
          </p:cNvPr>
          <p:cNvSpPr>
            <a:spLocks noGrp="1"/>
          </p:cNvSpPr>
          <p:nvPr>
            <p:ph type="body" sz="quarter" idx="16"/>
          </p:nvPr>
        </p:nvSpPr>
        <p:spPr>
          <a:xfrm>
            <a:off x="760214" y="2821021"/>
            <a:ext cx="6096000" cy="2530856"/>
          </a:xfrm>
        </p:spPr>
        <p:txBody>
          <a:bodyPr/>
          <a:lstStyle/>
          <a:p>
            <a:pPr marL="0" indent="0">
              <a:lnSpc>
                <a:spcPct val="120000"/>
              </a:lnSpc>
              <a:buNone/>
            </a:pPr>
            <a:r>
              <a:rPr lang="en-US" dirty="0">
                <a:latin typeface="Roboto Light"/>
                <a:ea typeface="Roboto Light"/>
                <a:cs typeface="Roboto Light"/>
              </a:rPr>
              <a:t>Pay transparency is just one tool in the pay equity toolbox (the sledgehammer). </a:t>
            </a:r>
          </a:p>
          <a:p>
            <a:pPr marL="0" indent="0">
              <a:lnSpc>
                <a:spcPct val="120000"/>
              </a:lnSpc>
              <a:buNone/>
            </a:pPr>
            <a:r>
              <a:rPr lang="en-US" dirty="0">
                <a:latin typeface="Roboto Light"/>
                <a:ea typeface="Roboto Light"/>
                <a:cs typeface="Roboto Light"/>
              </a:rPr>
              <a:t>If your pay structure is full of holes, non-existent, or unfair, sharing pay ranges is likely to bring these issues to the surface.</a:t>
            </a:r>
          </a:p>
          <a:p>
            <a:pPr marL="0" indent="0">
              <a:lnSpc>
                <a:spcPct val="120000"/>
              </a:lnSpc>
              <a:buNone/>
            </a:pPr>
            <a:endParaRPr lang="en-US" dirty="0">
              <a:latin typeface="Roboto Light"/>
              <a:ea typeface="Roboto Light"/>
              <a:cs typeface="Roboto Light"/>
            </a:endParaRPr>
          </a:p>
          <a:p>
            <a:pPr marL="0" indent="0">
              <a:buNone/>
            </a:pPr>
            <a:endParaRPr lang="en-US" dirty="0"/>
          </a:p>
        </p:txBody>
      </p:sp>
    </p:spTree>
    <p:custDataLst>
      <p:tags r:id="rId1"/>
    </p:custDataLst>
    <p:extLst>
      <p:ext uri="{BB962C8B-B14F-4D97-AF65-F5344CB8AC3E}">
        <p14:creationId xmlns:p14="http://schemas.microsoft.com/office/powerpoint/2010/main" val="4031486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16F231-3461-4724-A2D5-959E6860E317}"/>
              </a:ext>
            </a:extLst>
          </p:cNvPr>
          <p:cNvSpPr>
            <a:spLocks noGrp="1"/>
          </p:cNvSpPr>
          <p:nvPr>
            <p:ph type="sldNum" sz="quarter" idx="12"/>
          </p:nvPr>
        </p:nvSpPr>
        <p:spPr/>
        <p:txBody>
          <a:bodyPr/>
          <a:lstStyle/>
          <a:p>
            <a:fld id="{4C7EE78D-B9A7-48B4-95B4-9093E49B7AC1}" type="slidenum">
              <a:rPr lang="en-US" smtClean="0"/>
              <a:pPr/>
              <a:t>6</a:t>
            </a:fld>
            <a:endParaRPr lang="en-US" dirty="0"/>
          </a:p>
        </p:txBody>
      </p:sp>
      <p:sp>
        <p:nvSpPr>
          <p:cNvPr id="3" name="Footer Placeholder 2">
            <a:extLst>
              <a:ext uri="{FF2B5EF4-FFF2-40B4-BE49-F238E27FC236}">
                <a16:creationId xmlns:a16="http://schemas.microsoft.com/office/drawing/2014/main" id="{0DC91173-B36D-4769-834B-59638CD49CC0}"/>
              </a:ext>
            </a:extLst>
          </p:cNvPr>
          <p:cNvSpPr>
            <a:spLocks noGrp="1"/>
          </p:cNvSpPr>
          <p:nvPr>
            <p:ph type="ftr" sz="quarter" idx="13"/>
          </p:nvPr>
        </p:nvSpPr>
        <p:spPr/>
        <p:txBody>
          <a:bodyPr/>
          <a:lstStyle/>
          <a:p>
            <a:r>
              <a:rPr lang="en-US" dirty="0"/>
              <a:t>© 2023 Mineral, Inc. | Confidential </a:t>
            </a:r>
          </a:p>
        </p:txBody>
      </p:sp>
      <p:pic>
        <p:nvPicPr>
          <p:cNvPr id="6" name="Picture Placeholder 5" descr="A picture containing text, building, way&#10;&#10;Description automatically generated">
            <a:extLst>
              <a:ext uri="{FF2B5EF4-FFF2-40B4-BE49-F238E27FC236}">
                <a16:creationId xmlns:a16="http://schemas.microsoft.com/office/drawing/2014/main" id="{DB8BF603-55E8-49ED-9E6B-1B29B7809A1F}"/>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9212" t="30868" b="1198"/>
          <a:stretch/>
        </p:blipFill>
        <p:spPr>
          <a:xfrm>
            <a:off x="-150" y="0"/>
            <a:ext cx="6096150" cy="3044377"/>
          </a:xfrm>
        </p:spPr>
      </p:pic>
      <p:sp>
        <p:nvSpPr>
          <p:cNvPr id="9" name="Text Placeholder 8">
            <a:extLst>
              <a:ext uri="{FF2B5EF4-FFF2-40B4-BE49-F238E27FC236}">
                <a16:creationId xmlns:a16="http://schemas.microsoft.com/office/drawing/2014/main" id="{546BBCB4-22C1-466D-8C97-862A13C0D3D5}"/>
              </a:ext>
            </a:extLst>
          </p:cNvPr>
          <p:cNvSpPr>
            <a:spLocks noGrp="1"/>
          </p:cNvSpPr>
          <p:nvPr>
            <p:ph type="body" sz="quarter" idx="16"/>
          </p:nvPr>
        </p:nvSpPr>
        <p:spPr>
          <a:xfrm>
            <a:off x="4967785" y="2307393"/>
            <a:ext cx="6459167" cy="3513094"/>
          </a:xfrm>
        </p:spPr>
        <p:txBody>
          <a:bodyPr/>
          <a:lstStyle/>
          <a:p>
            <a:pPr marL="0" indent="0">
              <a:buNone/>
            </a:pPr>
            <a:r>
              <a:rPr lang="en-US" dirty="0">
                <a:cs typeface="Roboto Light" panose="02000000000000000000" pitchFamily="2" charset="0"/>
              </a:rPr>
              <a:t>Pay ranges are legally required in job ads in California, Colorado, New York, and Washington, which means that over 25% of private employers are now required to post pay ranges. </a:t>
            </a:r>
          </a:p>
          <a:p>
            <a:pPr marL="0" indent="0">
              <a:buNone/>
            </a:pPr>
            <a:r>
              <a:rPr lang="en-US" dirty="0">
                <a:cs typeface="Roboto Light" panose="02000000000000000000" pitchFamily="2" charset="0"/>
              </a:rPr>
              <a:t>On Indeed, pay range disclosure more than doubled between February 2020 (18%) and February 2023 (44%).</a:t>
            </a:r>
          </a:p>
          <a:p>
            <a:pPr marL="0" indent="0">
              <a:buNone/>
            </a:pPr>
            <a:r>
              <a:rPr lang="en-US" dirty="0">
                <a:cs typeface="Roboto Light" panose="02000000000000000000" pitchFamily="2" charset="0"/>
              </a:rPr>
              <a:t>Pay range disclosure has been common in the public sector for decades - 70% of government agencies disclosed back in 2010.  </a:t>
            </a:r>
            <a:br>
              <a:rPr lang="en-US" dirty="0">
                <a:cs typeface="Roboto Light" panose="02000000000000000000" pitchFamily="2" charset="0"/>
              </a:rPr>
            </a:br>
            <a:r>
              <a:rPr lang="en-US" dirty="0">
                <a:cs typeface="Roboto Light" panose="02000000000000000000" pitchFamily="2" charset="0"/>
              </a:rPr>
              <a:t> </a:t>
            </a:r>
          </a:p>
          <a:p>
            <a:pPr marL="0" indent="0">
              <a:buNone/>
            </a:pPr>
            <a:endParaRPr lang="en-US" dirty="0">
              <a:cs typeface="Roboto Light" panose="02000000000000000000" pitchFamily="2" charset="0"/>
            </a:endParaRPr>
          </a:p>
        </p:txBody>
      </p:sp>
      <p:sp>
        <p:nvSpPr>
          <p:cNvPr id="7" name="Title 6">
            <a:extLst>
              <a:ext uri="{FF2B5EF4-FFF2-40B4-BE49-F238E27FC236}">
                <a16:creationId xmlns:a16="http://schemas.microsoft.com/office/drawing/2014/main" id="{1C4A1583-9ABB-461E-A55F-A123F30E4906}"/>
              </a:ext>
            </a:extLst>
          </p:cNvPr>
          <p:cNvSpPr>
            <a:spLocks noGrp="1"/>
          </p:cNvSpPr>
          <p:nvPr>
            <p:ph type="title"/>
          </p:nvPr>
        </p:nvSpPr>
        <p:spPr>
          <a:xfrm>
            <a:off x="4967785" y="1163018"/>
            <a:ext cx="6462215" cy="1144375"/>
          </a:xfrm>
        </p:spPr>
        <p:txBody>
          <a:bodyPr/>
          <a:lstStyle/>
          <a:p>
            <a:r>
              <a:rPr lang="en-US" dirty="0">
                <a:latin typeface="ABC Favorit Extended Medium"/>
              </a:rPr>
              <a:t>Pay Transparency is Spreading</a:t>
            </a:r>
          </a:p>
        </p:txBody>
      </p:sp>
    </p:spTree>
    <p:custDataLst>
      <p:tags r:id="rId1"/>
    </p:custDataLst>
    <p:extLst>
      <p:ext uri="{BB962C8B-B14F-4D97-AF65-F5344CB8AC3E}">
        <p14:creationId xmlns:p14="http://schemas.microsoft.com/office/powerpoint/2010/main" val="2477085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16F231-3461-4724-A2D5-959E6860E317}"/>
              </a:ext>
            </a:extLst>
          </p:cNvPr>
          <p:cNvSpPr>
            <a:spLocks noGrp="1"/>
          </p:cNvSpPr>
          <p:nvPr>
            <p:ph type="sldNum" sz="quarter" idx="12"/>
          </p:nvPr>
        </p:nvSpPr>
        <p:spPr/>
        <p:txBody>
          <a:bodyPr/>
          <a:lstStyle/>
          <a:p>
            <a:fld id="{4C7EE78D-B9A7-48B4-95B4-9093E49B7AC1}" type="slidenum">
              <a:rPr lang="en-US" smtClean="0"/>
              <a:pPr/>
              <a:t>7</a:t>
            </a:fld>
            <a:endParaRPr lang="en-US" dirty="0"/>
          </a:p>
        </p:txBody>
      </p:sp>
      <p:sp>
        <p:nvSpPr>
          <p:cNvPr id="3" name="Footer Placeholder 2">
            <a:extLst>
              <a:ext uri="{FF2B5EF4-FFF2-40B4-BE49-F238E27FC236}">
                <a16:creationId xmlns:a16="http://schemas.microsoft.com/office/drawing/2014/main" id="{0DC91173-B36D-4769-834B-59638CD49CC0}"/>
              </a:ext>
            </a:extLst>
          </p:cNvPr>
          <p:cNvSpPr>
            <a:spLocks noGrp="1"/>
          </p:cNvSpPr>
          <p:nvPr>
            <p:ph type="ftr" sz="quarter" idx="13"/>
          </p:nvPr>
        </p:nvSpPr>
        <p:spPr/>
        <p:txBody>
          <a:bodyPr/>
          <a:lstStyle/>
          <a:p>
            <a:r>
              <a:rPr lang="en-US" dirty="0"/>
              <a:t>© 2023 Mineral, Inc. | Confidential </a:t>
            </a:r>
          </a:p>
        </p:txBody>
      </p:sp>
      <p:pic>
        <p:nvPicPr>
          <p:cNvPr id="18" name="Picture Placeholder 17" descr="A group of people looking at a book&#10;&#10;Description automatically generated with medium confidence">
            <a:extLst>
              <a:ext uri="{FF2B5EF4-FFF2-40B4-BE49-F238E27FC236}">
                <a16:creationId xmlns:a16="http://schemas.microsoft.com/office/drawing/2014/main" id="{23A01A4A-D9EF-4185-A5EF-D5C9A66682E3}"/>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15550" r="18769"/>
          <a:stretch/>
        </p:blipFill>
        <p:spPr>
          <a:xfrm flipH="1">
            <a:off x="6065520" y="0"/>
            <a:ext cx="6126480" cy="6218238"/>
          </a:xfrm>
        </p:spPr>
      </p:pic>
      <p:sp>
        <p:nvSpPr>
          <p:cNvPr id="7" name="Title 6">
            <a:extLst>
              <a:ext uri="{FF2B5EF4-FFF2-40B4-BE49-F238E27FC236}">
                <a16:creationId xmlns:a16="http://schemas.microsoft.com/office/drawing/2014/main" id="{1C4A1583-9ABB-461E-A55F-A123F30E4906}"/>
              </a:ext>
            </a:extLst>
          </p:cNvPr>
          <p:cNvSpPr>
            <a:spLocks noGrp="1"/>
          </p:cNvSpPr>
          <p:nvPr>
            <p:ph type="title"/>
          </p:nvPr>
        </p:nvSpPr>
        <p:spPr>
          <a:xfrm>
            <a:off x="511277" y="389107"/>
            <a:ext cx="6628825" cy="1867710"/>
          </a:xfrm>
        </p:spPr>
        <p:txBody>
          <a:bodyPr/>
          <a:lstStyle/>
          <a:p>
            <a:r>
              <a:rPr lang="en-US" dirty="0">
                <a:latin typeface="ABC Favorit Extended Medium"/>
              </a:rPr>
              <a:t>Applicants and Employees Want It </a:t>
            </a:r>
            <a:r>
              <a:rPr lang="en-US" i="1" dirty="0">
                <a:latin typeface="ABC Favorit Extended Medium"/>
              </a:rPr>
              <a:t>and</a:t>
            </a:r>
            <a:r>
              <a:rPr lang="en-US" dirty="0">
                <a:latin typeface="ABC Favorit Extended Medium"/>
              </a:rPr>
              <a:t> It’s Good for Business</a:t>
            </a:r>
          </a:p>
        </p:txBody>
      </p:sp>
      <p:sp>
        <p:nvSpPr>
          <p:cNvPr id="9" name="Text Placeholder 8">
            <a:extLst>
              <a:ext uri="{FF2B5EF4-FFF2-40B4-BE49-F238E27FC236}">
                <a16:creationId xmlns:a16="http://schemas.microsoft.com/office/drawing/2014/main" id="{546BBCB4-22C1-466D-8C97-862A13C0D3D5}"/>
              </a:ext>
            </a:extLst>
          </p:cNvPr>
          <p:cNvSpPr>
            <a:spLocks noGrp="1"/>
          </p:cNvSpPr>
          <p:nvPr>
            <p:ph type="body" sz="quarter" idx="16"/>
          </p:nvPr>
        </p:nvSpPr>
        <p:spPr>
          <a:xfrm>
            <a:off x="511277" y="2101175"/>
            <a:ext cx="6628825" cy="3910520"/>
          </a:xfrm>
        </p:spPr>
        <p:txBody>
          <a:bodyPr/>
          <a:lstStyle/>
          <a:p>
            <a:r>
              <a:rPr lang="en-US" dirty="0">
                <a:cs typeface="Roboto Light" panose="02000000000000000000" pitchFamily="2" charset="0"/>
              </a:rPr>
              <a:t>91% of applicants are more likely to apply for a job with a salary range (Indeed)</a:t>
            </a:r>
          </a:p>
          <a:p>
            <a:r>
              <a:rPr lang="en-US" dirty="0">
                <a:cs typeface="Roboto Light" panose="02000000000000000000" pitchFamily="2" charset="0"/>
              </a:rPr>
              <a:t>44% of applicants won’t apply for a job without a range (Gartner)</a:t>
            </a:r>
          </a:p>
          <a:p>
            <a:r>
              <a:rPr lang="en-US" dirty="0">
                <a:cs typeface="Roboto Light" panose="02000000000000000000" pitchFamily="2" charset="0"/>
              </a:rPr>
              <a:t>Applicants are more likely to apply to jobs with narrower posted ranges (Gartner)</a:t>
            </a:r>
          </a:p>
          <a:p>
            <a:r>
              <a:rPr lang="en-US" dirty="0">
                <a:cs typeface="Roboto Light" panose="02000000000000000000" pitchFamily="2" charset="0"/>
              </a:rPr>
              <a:t>82% of applicants say they have a more favorable opinion of companies that post ranges (Indeed)</a:t>
            </a:r>
          </a:p>
          <a:p>
            <a:r>
              <a:rPr lang="en-US" dirty="0">
                <a:cs typeface="Roboto Light" panose="02000000000000000000" pitchFamily="2" charset="0"/>
              </a:rPr>
              <a:t>Increased pay transparency reduces pay inequities between groups (University of Utah, Harvard)</a:t>
            </a:r>
          </a:p>
          <a:p>
            <a:r>
              <a:rPr lang="en-US" dirty="0">
                <a:cs typeface="Roboto Light" panose="02000000000000000000" pitchFamily="2" charset="0"/>
              </a:rPr>
              <a:t>Salaries are 2-3% lower where pay transparency is law (Harvard), likely due to reduced negotiations</a:t>
            </a:r>
          </a:p>
        </p:txBody>
      </p:sp>
    </p:spTree>
    <p:custDataLst>
      <p:tags r:id="rId1"/>
    </p:custDataLst>
    <p:extLst>
      <p:ext uri="{BB962C8B-B14F-4D97-AF65-F5344CB8AC3E}">
        <p14:creationId xmlns:p14="http://schemas.microsoft.com/office/powerpoint/2010/main" val="2235023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98D3B9-066E-460C-98E1-E40AAD409C1C}"/>
              </a:ext>
            </a:extLst>
          </p:cNvPr>
          <p:cNvSpPr>
            <a:spLocks noGrp="1"/>
          </p:cNvSpPr>
          <p:nvPr>
            <p:ph type="sldNum" sz="quarter" idx="12"/>
          </p:nvPr>
        </p:nvSpPr>
        <p:spPr/>
        <p:txBody>
          <a:bodyPr/>
          <a:lstStyle/>
          <a:p>
            <a:fld id="{4C7EE78D-B9A7-48B4-95B4-9093E49B7AC1}" type="slidenum">
              <a:rPr lang="en-US" smtClean="0"/>
              <a:pPr/>
              <a:t>8</a:t>
            </a:fld>
            <a:endParaRPr lang="en-US" dirty="0"/>
          </a:p>
        </p:txBody>
      </p:sp>
      <p:sp>
        <p:nvSpPr>
          <p:cNvPr id="3" name="Footer Placeholder 2">
            <a:extLst>
              <a:ext uri="{FF2B5EF4-FFF2-40B4-BE49-F238E27FC236}">
                <a16:creationId xmlns:a16="http://schemas.microsoft.com/office/drawing/2014/main" id="{C568517F-CAB9-410B-9F45-5DF42B87C117}"/>
              </a:ext>
            </a:extLst>
          </p:cNvPr>
          <p:cNvSpPr>
            <a:spLocks noGrp="1"/>
          </p:cNvSpPr>
          <p:nvPr>
            <p:ph type="ftr" sz="quarter" idx="13"/>
          </p:nvPr>
        </p:nvSpPr>
        <p:spPr/>
        <p:txBody>
          <a:bodyPr/>
          <a:lstStyle/>
          <a:p>
            <a:r>
              <a:rPr lang="en-US" dirty="0"/>
              <a:t>© 2023 Mineral, Inc. | Confidential </a:t>
            </a:r>
          </a:p>
        </p:txBody>
      </p:sp>
      <p:sp>
        <p:nvSpPr>
          <p:cNvPr id="4" name="Title 3">
            <a:extLst>
              <a:ext uri="{FF2B5EF4-FFF2-40B4-BE49-F238E27FC236}">
                <a16:creationId xmlns:a16="http://schemas.microsoft.com/office/drawing/2014/main" id="{75220CD0-0028-48E8-B387-C650F4B5A21C}"/>
              </a:ext>
            </a:extLst>
          </p:cNvPr>
          <p:cNvSpPr>
            <a:spLocks noGrp="1"/>
          </p:cNvSpPr>
          <p:nvPr>
            <p:ph type="title"/>
          </p:nvPr>
        </p:nvSpPr>
        <p:spPr>
          <a:xfrm>
            <a:off x="0" y="0"/>
            <a:ext cx="6400800" cy="6218238"/>
          </a:xfrm>
        </p:spPr>
        <p:txBody>
          <a:bodyPr/>
          <a:lstStyle/>
          <a:p>
            <a:r>
              <a:rPr lang="en-US" dirty="0">
                <a:latin typeface="ABC Favorit Extended Medium"/>
              </a:rPr>
              <a:t>State Laws in the Pacific Northwest</a:t>
            </a:r>
          </a:p>
        </p:txBody>
      </p:sp>
    </p:spTree>
    <p:custDataLst>
      <p:tags r:id="rId1"/>
    </p:custDataLst>
    <p:extLst>
      <p:ext uri="{BB962C8B-B14F-4D97-AF65-F5344CB8AC3E}">
        <p14:creationId xmlns:p14="http://schemas.microsoft.com/office/powerpoint/2010/main" val="1429664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C91173-B36D-4769-834B-59638CD49CC0}"/>
              </a:ext>
            </a:extLst>
          </p:cNvPr>
          <p:cNvSpPr>
            <a:spLocks noGrp="1"/>
          </p:cNvSpPr>
          <p:nvPr>
            <p:ph type="ftr" sz="quarter" idx="14"/>
          </p:nvPr>
        </p:nvSpPr>
        <p:spPr/>
        <p:txBody>
          <a:bodyPr/>
          <a:lstStyle/>
          <a:p>
            <a:r>
              <a:rPr lang="en-US" dirty="0"/>
              <a:t>© 2023 Mineral, Inc. | Confidential </a:t>
            </a:r>
          </a:p>
        </p:txBody>
      </p:sp>
      <p:sp>
        <p:nvSpPr>
          <p:cNvPr id="2" name="Slide Number Placeholder 1">
            <a:extLst>
              <a:ext uri="{FF2B5EF4-FFF2-40B4-BE49-F238E27FC236}">
                <a16:creationId xmlns:a16="http://schemas.microsoft.com/office/drawing/2014/main" id="{9016F231-3461-4724-A2D5-959E6860E317}"/>
              </a:ext>
            </a:extLst>
          </p:cNvPr>
          <p:cNvSpPr>
            <a:spLocks noGrp="1"/>
          </p:cNvSpPr>
          <p:nvPr>
            <p:ph type="sldNum" sz="quarter" idx="15"/>
          </p:nvPr>
        </p:nvSpPr>
        <p:spPr/>
        <p:txBody>
          <a:bodyPr/>
          <a:lstStyle/>
          <a:p>
            <a:fld id="{4C7EE78D-B9A7-48B4-95B4-9093E49B7AC1}" type="slidenum">
              <a:rPr lang="en-US" smtClean="0"/>
              <a:pPr/>
              <a:t>9</a:t>
            </a:fld>
            <a:endParaRPr lang="en-US" dirty="0"/>
          </a:p>
        </p:txBody>
      </p:sp>
      <p:sp>
        <p:nvSpPr>
          <p:cNvPr id="7" name="Title 6">
            <a:extLst>
              <a:ext uri="{FF2B5EF4-FFF2-40B4-BE49-F238E27FC236}">
                <a16:creationId xmlns:a16="http://schemas.microsoft.com/office/drawing/2014/main" id="{1C4A1583-9ABB-461E-A55F-A123F30E4906}"/>
              </a:ext>
            </a:extLst>
          </p:cNvPr>
          <p:cNvSpPr>
            <a:spLocks noGrp="1"/>
          </p:cNvSpPr>
          <p:nvPr>
            <p:ph type="title"/>
          </p:nvPr>
        </p:nvSpPr>
        <p:spPr/>
        <p:txBody>
          <a:bodyPr>
            <a:normAutofit/>
          </a:bodyPr>
          <a:lstStyle/>
          <a:p>
            <a:r>
              <a:rPr lang="en-US" dirty="0">
                <a:latin typeface="ABC Favorit Extended Medium"/>
              </a:rPr>
              <a:t>Alaska’s Pay Equity Law</a:t>
            </a:r>
            <a:endParaRPr lang="en-US" dirty="0"/>
          </a:p>
        </p:txBody>
      </p:sp>
      <p:sp>
        <p:nvSpPr>
          <p:cNvPr id="9" name="Text Placeholder 8">
            <a:extLst>
              <a:ext uri="{FF2B5EF4-FFF2-40B4-BE49-F238E27FC236}">
                <a16:creationId xmlns:a16="http://schemas.microsoft.com/office/drawing/2014/main" id="{546BBCB4-22C1-466D-8C97-862A13C0D3D5}"/>
              </a:ext>
            </a:extLst>
          </p:cNvPr>
          <p:cNvSpPr>
            <a:spLocks noGrp="1"/>
          </p:cNvSpPr>
          <p:nvPr>
            <p:ph type="body" sz="quarter" idx="16"/>
          </p:nvPr>
        </p:nvSpPr>
        <p:spPr>
          <a:xfrm>
            <a:off x="-1" y="1079500"/>
            <a:ext cx="6220691" cy="5046980"/>
          </a:xfrm>
        </p:spPr>
        <p:txBody>
          <a:bodyPr anchor="ctr"/>
          <a:lstStyle/>
          <a:p>
            <a:pPr>
              <a:lnSpc>
                <a:spcPct val="130000"/>
              </a:lnSpc>
            </a:pPr>
            <a:r>
              <a:rPr lang="en-US" b="1" u="sng" dirty="0">
                <a:latin typeface="Roboto Light"/>
                <a:ea typeface="Roboto Light"/>
                <a:cs typeface="Roboto Light"/>
              </a:rPr>
              <a:t>No</a:t>
            </a:r>
            <a:r>
              <a:rPr lang="en-US" dirty="0">
                <a:latin typeface="Roboto Light"/>
                <a:ea typeface="Roboto Light"/>
                <a:cs typeface="Roboto Light"/>
              </a:rPr>
              <a:t> transparency or posting law.</a:t>
            </a:r>
          </a:p>
          <a:p>
            <a:pPr>
              <a:lnSpc>
                <a:spcPct val="130000"/>
              </a:lnSpc>
            </a:pPr>
            <a:r>
              <a:rPr lang="en-US" dirty="0">
                <a:latin typeface="Roboto Light"/>
                <a:ea typeface="Roboto Light"/>
                <a:cs typeface="Roboto Light"/>
              </a:rPr>
              <a:t>Prohibits discrimination in the payment of wages between the sexes . . . for work of </a:t>
            </a:r>
            <a:r>
              <a:rPr lang="en-US" b="1" dirty="0">
                <a:latin typeface="Roboto Light"/>
                <a:ea typeface="Roboto Light"/>
                <a:cs typeface="Roboto Light"/>
              </a:rPr>
              <a:t>comparable character </a:t>
            </a:r>
            <a:r>
              <a:rPr lang="en-US" dirty="0">
                <a:latin typeface="Roboto Light"/>
                <a:ea typeface="Roboto Light"/>
                <a:cs typeface="Roboto Light"/>
              </a:rPr>
              <a:t>or work in the same operation, business, or type of work in the same locality.</a:t>
            </a:r>
            <a:br>
              <a:rPr lang="en-US" dirty="0">
                <a:latin typeface="Roboto Light"/>
                <a:ea typeface="Roboto Light"/>
                <a:cs typeface="Roboto Light"/>
              </a:rPr>
            </a:br>
            <a:br>
              <a:rPr lang="en-US" dirty="0">
                <a:latin typeface="Roboto Light"/>
                <a:ea typeface="Roboto Light"/>
                <a:cs typeface="Roboto Light"/>
              </a:rPr>
            </a:br>
            <a:endParaRPr lang="en-US" dirty="0">
              <a:latin typeface="Roboto Light"/>
              <a:ea typeface="Roboto Light"/>
              <a:cs typeface="Roboto Light"/>
            </a:endParaRPr>
          </a:p>
        </p:txBody>
      </p:sp>
      <p:pic>
        <p:nvPicPr>
          <p:cNvPr id="18" name="Picture Placeholder 17" descr="Two people sitting at a table with a computer&#10;&#10;Description automatically generated with medium confidence">
            <a:extLst>
              <a:ext uri="{FF2B5EF4-FFF2-40B4-BE49-F238E27FC236}">
                <a16:creationId xmlns:a16="http://schemas.microsoft.com/office/drawing/2014/main" id="{4D8AA76E-FF58-46C5-A992-57DB92763E85}"/>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l="7633" r="7633"/>
          <a:stretch>
            <a:fillRect/>
          </a:stretch>
        </p:blipFill>
        <p:spPr/>
      </p:pic>
    </p:spTree>
    <p:custDataLst>
      <p:tags r:id="rId1"/>
    </p:custDataLst>
    <p:extLst>
      <p:ext uri="{BB962C8B-B14F-4D97-AF65-F5344CB8AC3E}">
        <p14:creationId xmlns:p14="http://schemas.microsoft.com/office/powerpoint/2010/main" val="42536751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 MINERAL">
  <a:themeElements>
    <a:clrScheme name="Mineral">
      <a:dk1>
        <a:srgbClr val="282828"/>
      </a:dk1>
      <a:lt1>
        <a:srgbClr val="FFFFFF"/>
      </a:lt1>
      <a:dk2>
        <a:srgbClr val="F15926"/>
      </a:dk2>
      <a:lt2>
        <a:srgbClr val="EFE3D9"/>
      </a:lt2>
      <a:accent1>
        <a:srgbClr val="9CDEFF"/>
      </a:accent1>
      <a:accent2>
        <a:srgbClr val="FFAD76"/>
      </a:accent2>
      <a:accent3>
        <a:srgbClr val="647785"/>
      </a:accent3>
      <a:accent4>
        <a:srgbClr val="FAC03B"/>
      </a:accent4>
      <a:accent5>
        <a:srgbClr val="34A66C"/>
      </a:accent5>
      <a:accent6>
        <a:srgbClr val="B53349"/>
      </a:accent6>
      <a:hlink>
        <a:srgbClr val="F15926"/>
      </a:hlink>
      <a:folHlink>
        <a:srgbClr val="F15926"/>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noAutofit/>
      </a:bodyPr>
      <a:lstStyle>
        <a:defPPr algn="l">
          <a:defRPr dirty="0">
            <a:latin typeface="Roboto Light" panose="02000000000000000000" pitchFamily="2" charset="0"/>
            <a:ea typeface="Roboto Light" panose="02000000000000000000" pitchFamily="2" charset="0"/>
          </a:defRPr>
        </a:defPPr>
      </a:lstStyle>
    </a:spDef>
    <a:txDef>
      <a:spPr>
        <a:noFill/>
      </a:spPr>
      <a:bodyPr wrap="none" rtlCol="0">
        <a:spAutoFit/>
      </a:bodyPr>
      <a:lstStyle>
        <a:defPPr algn="l">
          <a:defRPr dirty="0" err="1" smtClean="0">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MIN_CorporateDeckTemplate_StarterPack_FNL_20210402  -  Read-Only" id="{7C36F73F-6596-44BE-812B-174125C115D4}" vid="{ADEC996D-2930-4B93-8299-06DBAD7F60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EC5F540E88C2047A2703DE384F1CC83" ma:contentTypeVersion="17" ma:contentTypeDescription="Create a new document." ma:contentTypeScope="" ma:versionID="9a797ad76136e4fe6a83836c2cffd411">
  <xsd:schema xmlns:xsd="http://www.w3.org/2001/XMLSchema" xmlns:xs="http://www.w3.org/2001/XMLSchema" xmlns:p="http://schemas.microsoft.com/office/2006/metadata/properties" xmlns:ns2="8ff6f280-c6f6-4662-ac25-67ab946e1e94" xmlns:ns3="a079646f-b906-4829-ae20-ea348c24464e" targetNamespace="http://schemas.microsoft.com/office/2006/metadata/properties" ma:root="true" ma:fieldsID="f9d31833aceda17144ec2eddbcb9da8e" ns2:_="" ns3:_="">
    <xsd:import namespace="8ff6f280-c6f6-4662-ac25-67ab946e1e94"/>
    <xsd:import namespace="a079646f-b906-4829-ae20-ea348c24464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Working" minOccurs="0"/>
                <xsd:element ref="ns3:SharedWithUsers" minOccurs="0"/>
                <xsd:element ref="ns3:SharedWithDetails" minOccurs="0"/>
                <xsd:element ref="ns2:Implemented_x0020_By" minOccurs="0"/>
                <xsd:element ref="ns2:Date_x0020_Implemented"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f6f280-c6f6-4662-ac25-67ab946e1e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b519e8b-c2ac-403e-80d1-db0ba9e3eae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Working" ma:index="18" nillable="true" ma:displayName="Working" ma:list="UserInfo" ma:SharePointGroup="0" ma:internalName="Working"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mplemented_x0020_By" ma:index="21" nillable="true" ma:displayName="Implemented By" ma:list="UserInfo" ma:SharePointGroup="0" ma:internalName="Implemented_x0020_By"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ate_x0020_Implemented" ma:index="22" nillable="true" ma:displayName="Date Implemented" ma:default="2022-06-14T00:00:00Z" ma:format="DateOnly" ma:internalName="Date_x0020_Implemented">
      <xsd:simpleType>
        <xsd:restriction base="dms:DateTime"/>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79646f-b906-4829-ae20-ea348c24464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d1e81d9-9cd4-4463-9023-725f832c4769}" ma:internalName="TaxCatchAll" ma:showField="CatchAllData" ma:web="a079646f-b906-4829-ae20-ea348c24464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079646f-b906-4829-ae20-ea348c24464e" xsi:nil="true"/>
    <lcf76f155ced4ddcb4097134ff3c332f xmlns="8ff6f280-c6f6-4662-ac25-67ab946e1e94">
      <Terms xmlns="http://schemas.microsoft.com/office/infopath/2007/PartnerControls"/>
    </lcf76f155ced4ddcb4097134ff3c332f>
    <Working xmlns="8ff6f280-c6f6-4662-ac25-67ab946e1e94">
      <UserInfo>
        <DisplayName/>
        <AccountId xsi:nil="true"/>
        <AccountType/>
      </UserInfo>
    </Working>
    <Date_x0020_Implemented xmlns="8ff6f280-c6f6-4662-ac25-67ab946e1e94">2022-06-14T00:00:00+00:00</Date_x0020_Implemented>
    <Implemented_x0020_By xmlns="8ff6f280-c6f6-4662-ac25-67ab946e1e94">
      <UserInfo>
        <DisplayName/>
        <AccountId xsi:nil="true"/>
        <AccountType/>
      </UserInfo>
    </Implemented_x0020_By>
    <SharedWithUsers xmlns="a079646f-b906-4829-ae20-ea348c24464e">
      <UserInfo>
        <DisplayName>Suzame Tong</DisplayName>
        <AccountId>198</AccountId>
        <AccountType/>
      </UserInfo>
      <UserInfo>
        <DisplayName>Sarah Borsten</DisplayName>
        <AccountId>17</AccountId>
        <AccountType/>
      </UserInfo>
    </SharedWithUsers>
  </documentManagement>
</p:properties>
</file>

<file path=customXml/itemProps1.xml><?xml version="1.0" encoding="utf-8"?>
<ds:datastoreItem xmlns:ds="http://schemas.openxmlformats.org/officeDocument/2006/customXml" ds:itemID="{2F93BCF0-52C0-4B5B-9B4A-88F7DF281C40}">
  <ds:schemaRefs>
    <ds:schemaRef ds:uri="http://schemas.microsoft.com/sharepoint/v3/contenttype/forms"/>
  </ds:schemaRefs>
</ds:datastoreItem>
</file>

<file path=customXml/itemProps2.xml><?xml version="1.0" encoding="utf-8"?>
<ds:datastoreItem xmlns:ds="http://schemas.openxmlformats.org/officeDocument/2006/customXml" ds:itemID="{E55E5F59-25CC-4530-9BB4-38D445D1BEE5}">
  <ds:schemaRefs>
    <ds:schemaRef ds:uri="8ff6f280-c6f6-4662-ac25-67ab946e1e94"/>
    <ds:schemaRef ds:uri="a079646f-b906-4829-ae20-ea348c2446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AA8B1BE-23AF-41AC-AF88-2E5F10C5574C}">
  <ds:schemaRefs>
    <ds:schemaRef ds:uri="1882925b-8fff-44d7-9619-77160e81cfd0"/>
    <ds:schemaRef ds:uri="8ff6f280-c6f6-4662-ac25-67ab946e1e94"/>
    <ds:schemaRef ds:uri="9d5142e8-3ecd-40da-8307-55f52352f6d4"/>
    <ds:schemaRef ds:uri="a079646f-b906-4829-ae20-ea348c2446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new MIN_CorporateDeckTemplate_StarterPack_FNL_20210402</Template>
  <TotalTime>7971</TotalTime>
  <Words>4136</Words>
  <Application>Microsoft Office PowerPoint</Application>
  <PresentationFormat>Widescreen</PresentationFormat>
  <Paragraphs>265</Paragraphs>
  <Slides>31</Slides>
  <Notes>31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Corbel</vt:lpstr>
      <vt:lpstr>Roboto Mono</vt:lpstr>
      <vt:lpstr>Bookmania</vt:lpstr>
      <vt:lpstr>ABC Favorit Extended</vt:lpstr>
      <vt:lpstr>Arial</vt:lpstr>
      <vt:lpstr>Roboto</vt:lpstr>
      <vt:lpstr>Calibri</vt:lpstr>
      <vt:lpstr>Roboto Light</vt:lpstr>
      <vt:lpstr>ABC Favorit Extended Medium</vt:lpstr>
      <vt:lpstr>Wingdings</vt:lpstr>
      <vt:lpstr>Verdana</vt:lpstr>
      <vt:lpstr>Georgia</vt:lpstr>
      <vt:lpstr>M* MINERAL</vt:lpstr>
      <vt:lpstr>The Battle of the Benjamins:  How to Survive Pay Transparency</vt:lpstr>
      <vt:lpstr>Agenda</vt:lpstr>
      <vt:lpstr>The Pay Transparency Landscape</vt:lpstr>
      <vt:lpstr>Groundwork: What is           Pay Transparency?</vt:lpstr>
      <vt:lpstr>Why Is It a Big Deal? Because of Pay Equity</vt:lpstr>
      <vt:lpstr>Pay Transparency is Spreading</vt:lpstr>
      <vt:lpstr>Applicants and Employees Want It and It’s Good for Business</vt:lpstr>
      <vt:lpstr>State Laws in the Pacific Northwest</vt:lpstr>
      <vt:lpstr>Alaska’s Pay Equity Law</vt:lpstr>
      <vt:lpstr>Oregon’s Pay Equity Laws</vt:lpstr>
      <vt:lpstr>Washington’s Pay Equity Laws</vt:lpstr>
      <vt:lpstr>PowerPoint Presentation</vt:lpstr>
      <vt:lpstr> Who It Applies To</vt:lpstr>
      <vt:lpstr>What It Requires</vt:lpstr>
      <vt:lpstr>A Few More Details</vt:lpstr>
      <vt:lpstr>Back to Pay Equity</vt:lpstr>
      <vt:lpstr>Setting Up Ranges: Compensation Basics</vt:lpstr>
      <vt:lpstr>The Building Blocks of Pay Ranges</vt:lpstr>
      <vt:lpstr>Deciding on Pay Ranges</vt:lpstr>
      <vt:lpstr>Building a Culture of Pay Transparency and Equity</vt:lpstr>
      <vt:lpstr>Be Intentional with Your Pay Structures</vt:lpstr>
      <vt:lpstr>Document – In Detail - Your Systems for Determining Pay</vt:lpstr>
      <vt:lpstr>If You’re Going Big With Pay Transparency – Be Fastidious</vt:lpstr>
      <vt:lpstr>Post the Pay Range for Open Positions Even if You Don’t Have To</vt:lpstr>
      <vt:lpstr>Ignore Salary History</vt:lpstr>
      <vt:lpstr>Eliminate Negotiation</vt:lpstr>
      <vt:lpstr>Make Sure HR is Running the Hiring Show</vt:lpstr>
      <vt:lpstr>If you need to pay new hires more to get them in the door, give current employees the same increase.  If posted pay ranges rise, so too should current employee pay. </vt:lpstr>
      <vt:lpstr>Make Your Reviews as Fair as Possible</vt:lpstr>
      <vt:lpstr>Action Items</vt:lpstr>
      <vt:lpstr>Q&amp;A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 Equity: What Employers Need to Know</dc:title>
  <dc:subject/>
  <dc:creator>Kerry Lear</dc:creator>
  <cp:keywords/>
  <dc:description/>
  <cp:lastModifiedBy>Kara Govro</cp:lastModifiedBy>
  <cp:revision>102</cp:revision>
  <dcterms:created xsi:type="dcterms:W3CDTF">2022-09-09T16:59:09Z</dcterms:created>
  <dcterms:modified xsi:type="dcterms:W3CDTF">2023-09-12T21:23:56Z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0x0101006EC5F540E88C2047A2703DE384F1CC83</vt:lpwstr>
  </property>
  <property fmtid="{D5CDD505-2E9C-101B-9397-08002B2CF9AE}" pid="3" name="TaxKeyword">
    <vt:lpwstr/>
  </property>
  <property fmtid="{D5CDD505-2E9C-101B-9397-08002B2CF9AE}" pid="4" name="ArticulateGUID">
    <vt:lpwstr>C8A6FCBF-2290-476C-8CE5-9460D04EB66E</vt:lpwstr>
  </property>
  <property fmtid="{D5CDD505-2E9C-101B-9397-08002B2CF9AE}" pid="5" name="ArticulatePath">
    <vt:lpwstr>https://thinkhrcorp-my.sharepoint.com/personal/kerry_lear_trustmineral_com/Documents/Notes part 2/Pay Equity- MNL</vt:lpwstr>
  </property>
  <property fmtid="{D5CDD505-2E9C-101B-9397-08002B2CF9AE}" pid="6" name="MediaServiceImageTags">
    <vt:lpwstr/>
  </property>
</Properties>
</file>